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Caveat"/>
      <p:regular r:id="rId47"/>
      <p:bold r:id="rId48"/>
    </p:embeddedFont>
    <p:embeddedFont>
      <p:font typeface="Open Sans SemiBold"/>
      <p:regular r:id="rId49"/>
      <p:bold r:id="rId50"/>
      <p:italic r:id="rId51"/>
      <p:boldItalic r:id="rId52"/>
    </p:embeddedFont>
    <p:embeddedFont>
      <p:font typeface="Merriweather"/>
      <p:regular r:id="rId53"/>
      <p:bold r:id="rId54"/>
      <p:italic r:id="rId55"/>
      <p:boldItalic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Caveat-bold.fntdata"/><Relationship Id="rId47" Type="http://schemas.openxmlformats.org/officeDocument/2006/relationships/font" Target="fonts/Caveat-regular.fntdata"/><Relationship Id="rId49" Type="http://schemas.openxmlformats.org/officeDocument/2006/relationships/font" Target="fonts/OpenSansSemiBo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SemiBold-italic.fntdata"/><Relationship Id="rId50" Type="http://schemas.openxmlformats.org/officeDocument/2006/relationships/font" Target="fonts/OpenSansSemiBold-bold.fntdata"/><Relationship Id="rId53" Type="http://schemas.openxmlformats.org/officeDocument/2006/relationships/font" Target="fonts/Merriweather-regular.fntdata"/><Relationship Id="rId52" Type="http://schemas.openxmlformats.org/officeDocument/2006/relationships/font" Target="fonts/OpenSansSemiBold-boldItalic.fntdata"/><Relationship Id="rId11" Type="http://schemas.openxmlformats.org/officeDocument/2006/relationships/slide" Target="slides/slide6.xml"/><Relationship Id="rId55" Type="http://schemas.openxmlformats.org/officeDocument/2006/relationships/font" Target="fonts/Merriweather-italic.fntdata"/><Relationship Id="rId10" Type="http://schemas.openxmlformats.org/officeDocument/2006/relationships/slide" Target="slides/slide5.xml"/><Relationship Id="rId54" Type="http://schemas.openxmlformats.org/officeDocument/2006/relationships/font" Target="fonts/Merriweather-bold.fntdata"/><Relationship Id="rId13" Type="http://schemas.openxmlformats.org/officeDocument/2006/relationships/slide" Target="slides/slide8.xml"/><Relationship Id="rId57" Type="http://schemas.openxmlformats.org/officeDocument/2006/relationships/font" Target="fonts/OpenSans-regular.fntdata"/><Relationship Id="rId12" Type="http://schemas.openxmlformats.org/officeDocument/2006/relationships/slide" Target="slides/slide7.xml"/><Relationship Id="rId56" Type="http://schemas.openxmlformats.org/officeDocument/2006/relationships/font" Target="fonts/Merriweather-boldItalic.fntdata"/><Relationship Id="rId15" Type="http://schemas.openxmlformats.org/officeDocument/2006/relationships/slide" Target="slides/slide10.xml"/><Relationship Id="rId59" Type="http://schemas.openxmlformats.org/officeDocument/2006/relationships/font" Target="fonts/OpenSans-italic.fntdata"/><Relationship Id="rId14" Type="http://schemas.openxmlformats.org/officeDocument/2006/relationships/slide" Target="slides/slide9.xml"/><Relationship Id="rId58"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3d92b8ea3b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d92b8ea3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3d96cb8663_1_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d96cb8663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3d92b8ea3b_0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d92b8ea3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3d92b8ea3b_0_1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d92b8ea3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3d92b8ea3b_0_1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d92b8ea3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3d92b8ea3b_0_1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d92b8ea3b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3d92b8ea3b_0_2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d92b8ea3b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3d92b8ea3b_0_1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d92b8ea3b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3d92b8ea3b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d92b8ea3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3d92b8ea3b_0_1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d92b8ea3b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3d92b8ea3b_0_1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d92b8ea3b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3d92b8ea3b_0_1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d92b8ea3b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3d92b8ea3b_0_1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d92b8ea3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3d92b8ea3b_0_2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d92b8ea3b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3d92b8ea3b_0_2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d92b8ea3b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3d92b8ea3b_0_2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d92b8ea3b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3d92b8ea3b_0_2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d92b8ea3b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3d92b8ea3b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d92b8ea3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3d92b8ea3b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d92b8ea3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3d92b8ea3b_0_2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d92b8ea3b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3d92b8ea3b_0_3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d92b8ea3b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3d92b8ea3b_0_2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d92b8ea3b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3d92b8ea3b_0_2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3d92b8ea3b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3d92b8ea3b_0_2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3d92b8ea3b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3d92b8ea3b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d92b8ea3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3d92b8ea3b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d92b8ea3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3d92b8ea3b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d92b8ea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0" y="0"/>
            <a:ext cx="3044100" cy="5143500"/>
          </a:xfrm>
          <a:prstGeom prst="rect">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3044100" y="0"/>
            <a:ext cx="60999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679325" y="2753850"/>
            <a:ext cx="4903800" cy="1159800"/>
          </a:xfrm>
          <a:prstGeom prst="rect">
            <a:avLst/>
          </a:prstGeom>
        </p:spPr>
        <p:txBody>
          <a:bodyPr anchorCtr="0" anchor="ctr" bIns="91425" lIns="91425" spcFirstLastPara="1" rIns="91425" wrap="square" tIns="91425"/>
          <a:lstStyle>
            <a:lvl1pPr lvl="0">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p:txBody>
      </p:sp>
      <p:cxnSp>
        <p:nvCxnSpPr>
          <p:cNvPr id="13" name="Google Shape;13;p2"/>
          <p:cNvCxnSpPr/>
          <p:nvPr/>
        </p:nvCxnSpPr>
        <p:spPr>
          <a:xfrm>
            <a:off x="3815840" y="4083900"/>
            <a:ext cx="695700" cy="0"/>
          </a:xfrm>
          <a:prstGeom prst="straightConnector1">
            <a:avLst/>
          </a:prstGeom>
          <a:noFill/>
          <a:ln cap="flat" cmpd="sng" w="38100">
            <a:solidFill>
              <a:srgbClr val="FFFFFF"/>
            </a:solidFill>
            <a:prstDash val="solid"/>
            <a:round/>
            <a:headEnd len="med" w="med" type="none"/>
            <a:tailEnd len="med" w="med" type="none"/>
          </a:ln>
        </p:spPr>
      </p:cxnSp>
      <p:sp>
        <p:nvSpPr>
          <p:cNvPr id="14" name="Google Shape;14;p2"/>
          <p:cNvSpPr/>
          <p:nvPr/>
        </p:nvSpPr>
        <p:spPr>
          <a:xfrm>
            <a:off x="623450" y="1663250"/>
            <a:ext cx="2420700" cy="242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3" name="Shape 63"/>
        <p:cNvGrpSpPr/>
        <p:nvPr/>
      </p:nvGrpSpPr>
      <p:grpSpPr>
        <a:xfrm>
          <a:off x="0" y="0"/>
          <a:ext cx="0" cy="0"/>
          <a:chOff x="0" y="0"/>
          <a:chExt cx="0" cy="0"/>
        </a:xfrm>
      </p:grpSpPr>
      <p:sp>
        <p:nvSpPr>
          <p:cNvPr id="64" name="Google Shape;64;p11"/>
          <p:cNvSpPr/>
          <p:nvPr/>
        </p:nvSpPr>
        <p:spPr>
          <a:xfrm>
            <a:off x="100" y="-5800"/>
            <a:ext cx="9144000" cy="514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p:nvPr/>
        </p:nvSpPr>
        <p:spPr>
          <a:xfrm>
            <a:off x="0" y="-5925"/>
            <a:ext cx="9144000" cy="5149500"/>
          </a:xfrm>
          <a:prstGeom prst="frame">
            <a:avLst>
              <a:gd fmla="val 5041" name="adj1"/>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txBox="1"/>
          <p:nvPr>
            <p:ph idx="1" type="body"/>
          </p:nvPr>
        </p:nvSpPr>
        <p:spPr>
          <a:xfrm>
            <a:off x="457200" y="4101509"/>
            <a:ext cx="8229600" cy="519600"/>
          </a:xfrm>
          <a:prstGeom prst="rect">
            <a:avLst/>
          </a:prstGeom>
        </p:spPr>
        <p:txBody>
          <a:bodyPr anchorCtr="0" anchor="t" bIns="91425" lIns="91425" spcFirstLastPara="1" rIns="91425" wrap="square" tIns="91425"/>
          <a:lstStyle>
            <a:lvl1pPr indent="-228600" lvl="0" marL="457200" algn="ctr">
              <a:spcBef>
                <a:spcPts val="360"/>
              </a:spcBef>
              <a:spcAft>
                <a:spcPts val="0"/>
              </a:spcAft>
              <a:buClr>
                <a:srgbClr val="294667"/>
              </a:buClr>
              <a:buSzPts val="1200"/>
              <a:buNone/>
              <a:defRPr b="1" sz="1200">
                <a:solidFill>
                  <a:srgbClr val="294667"/>
                </a:solidFill>
              </a:defRPr>
            </a:lvl1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type="blank">
  <p:cSld name="BLANK">
    <p:spTree>
      <p:nvGrpSpPr>
        <p:cNvPr id="67" name="Shape 67"/>
        <p:cNvGrpSpPr/>
        <p:nvPr/>
      </p:nvGrpSpPr>
      <p:grpSpPr>
        <a:xfrm>
          <a:off x="0" y="0"/>
          <a:ext cx="0" cy="0"/>
          <a:chOff x="0" y="0"/>
          <a:chExt cx="0" cy="0"/>
        </a:xfrm>
      </p:grpSpPr>
      <p:sp>
        <p:nvSpPr>
          <p:cNvPr id="68" name="Google Shape;68;p12"/>
          <p:cNvSpPr/>
          <p:nvPr/>
        </p:nvSpPr>
        <p:spPr>
          <a:xfrm>
            <a:off x="100" y="-5800"/>
            <a:ext cx="9144000" cy="5149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2"/>
          <p:cNvSpPr/>
          <p:nvPr/>
        </p:nvSpPr>
        <p:spPr>
          <a:xfrm>
            <a:off x="0" y="-5925"/>
            <a:ext cx="9144000" cy="5149500"/>
          </a:xfrm>
          <a:prstGeom prst="frame">
            <a:avLst>
              <a:gd fmla="val 5041" name="adj1"/>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right)">
  <p:cSld name="BLANK_1">
    <p:spTree>
      <p:nvGrpSpPr>
        <p:cNvPr id="70" name="Shape 70"/>
        <p:cNvGrpSpPr/>
        <p:nvPr/>
      </p:nvGrpSpPr>
      <p:grpSpPr>
        <a:xfrm>
          <a:off x="0" y="0"/>
          <a:ext cx="0" cy="0"/>
          <a:chOff x="0" y="0"/>
          <a:chExt cx="0" cy="0"/>
        </a:xfrm>
      </p:grpSpPr>
      <p:sp>
        <p:nvSpPr>
          <p:cNvPr id="71" name="Google Shape;71;p13"/>
          <p:cNvSpPr/>
          <p:nvPr/>
        </p:nvSpPr>
        <p:spPr>
          <a:xfrm>
            <a:off x="100" y="-5800"/>
            <a:ext cx="9144000" cy="514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0" y="-5925"/>
            <a:ext cx="9144000" cy="5149500"/>
          </a:xfrm>
          <a:prstGeom prst="frame">
            <a:avLst>
              <a:gd fmla="val 5041" name="adj1"/>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hite)">
  <p:cSld name="BLANK_1_1">
    <p:spTree>
      <p:nvGrpSpPr>
        <p:cNvPr id="73" name="Shape 73"/>
        <p:cNvGrpSpPr/>
        <p:nvPr/>
      </p:nvGrpSpPr>
      <p:grpSpPr>
        <a:xfrm>
          <a:off x="0" y="0"/>
          <a:ext cx="0" cy="0"/>
          <a:chOff x="0" y="0"/>
          <a:chExt cx="0" cy="0"/>
        </a:xfrm>
      </p:grpSpPr>
      <p:sp>
        <p:nvSpPr>
          <p:cNvPr id="74" name="Google Shape;74;p14"/>
          <p:cNvSpPr/>
          <p:nvPr/>
        </p:nvSpPr>
        <p:spPr>
          <a:xfrm>
            <a:off x="0" y="-5925"/>
            <a:ext cx="9144000" cy="5149500"/>
          </a:xfrm>
          <a:prstGeom prst="frame">
            <a:avLst>
              <a:gd fmla="val 5041" name="adj1"/>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2">
    <p:spTree>
      <p:nvGrpSpPr>
        <p:cNvPr id="75" name="Shape 75"/>
        <p:cNvGrpSpPr/>
        <p:nvPr/>
      </p:nvGrpSpPr>
      <p:grpSpPr>
        <a:xfrm>
          <a:off x="0" y="0"/>
          <a:ext cx="0" cy="0"/>
          <a:chOff x="0" y="0"/>
          <a:chExt cx="0" cy="0"/>
        </a:xfrm>
      </p:grpSpPr>
      <p:sp>
        <p:nvSpPr>
          <p:cNvPr id="76" name="Google Shape;76;p1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1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8" name="Google Shape;78;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1" name="Shape 81"/>
        <p:cNvGrpSpPr/>
        <p:nvPr/>
      </p:nvGrpSpPr>
      <p:grpSpPr>
        <a:xfrm>
          <a:off x="0" y="0"/>
          <a:ext cx="0" cy="0"/>
          <a:chOff x="0" y="0"/>
          <a:chExt cx="0" cy="0"/>
        </a:xfrm>
      </p:grpSpPr>
      <p:sp>
        <p:nvSpPr>
          <p:cNvPr id="82" name="Google Shape;82;p1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6"/>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1" name="Shape 91"/>
        <p:cNvGrpSpPr/>
        <p:nvPr/>
      </p:nvGrpSpPr>
      <p:grpSpPr>
        <a:xfrm>
          <a:off x="0" y="0"/>
          <a:ext cx="0" cy="0"/>
          <a:chOff x="0" y="0"/>
          <a:chExt cx="0" cy="0"/>
        </a:xfrm>
      </p:grpSpPr>
      <p:sp>
        <p:nvSpPr>
          <p:cNvPr id="92" name="Google Shape;92;p18"/>
          <p:cNvSpPr/>
          <p:nvPr/>
        </p:nvSpPr>
        <p:spPr>
          <a:xfrm>
            <a:off x="0" y="0"/>
            <a:ext cx="3044100" cy="5143500"/>
          </a:xfrm>
          <a:prstGeom prst="rect">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p:nvPr/>
        </p:nvSpPr>
        <p:spPr>
          <a:xfrm>
            <a:off x="3044100" y="0"/>
            <a:ext cx="6099900" cy="5143500"/>
          </a:xfrm>
          <a:prstGeom prst="rect">
            <a:avLst/>
          </a:prstGeom>
          <a:solidFill>
            <a:srgbClr val="FFA800">
              <a:alpha val="8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ph type="ctrTitle"/>
          </p:nvPr>
        </p:nvSpPr>
        <p:spPr>
          <a:xfrm>
            <a:off x="3679325" y="2753850"/>
            <a:ext cx="4903800" cy="1159800"/>
          </a:xfrm>
          <a:prstGeom prst="rect">
            <a:avLst/>
          </a:prstGeom>
        </p:spPr>
        <p:txBody>
          <a:bodyPr anchorCtr="0" anchor="ctr" bIns="91425" lIns="91425" spcFirstLastPara="1" rIns="91425" wrap="square" tIns="91425"/>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p:txBody>
      </p:sp>
      <p:cxnSp>
        <p:nvCxnSpPr>
          <p:cNvPr id="95" name="Google Shape;95;p18"/>
          <p:cNvCxnSpPr/>
          <p:nvPr/>
        </p:nvCxnSpPr>
        <p:spPr>
          <a:xfrm>
            <a:off x="3815840" y="4083900"/>
            <a:ext cx="695700" cy="0"/>
          </a:xfrm>
          <a:prstGeom prst="straightConnector1">
            <a:avLst/>
          </a:prstGeom>
          <a:noFill/>
          <a:ln cap="flat" cmpd="sng" w="38100">
            <a:solidFill>
              <a:srgbClr val="FFFFFF"/>
            </a:solidFill>
            <a:prstDash val="solid"/>
            <a:round/>
            <a:headEnd len="med" w="med" type="none"/>
            <a:tailEnd len="med" w="med" type="none"/>
          </a:ln>
        </p:spPr>
      </p:cxnSp>
      <p:sp>
        <p:nvSpPr>
          <p:cNvPr id="96" name="Google Shape;96;p18"/>
          <p:cNvSpPr/>
          <p:nvPr/>
        </p:nvSpPr>
        <p:spPr>
          <a:xfrm>
            <a:off x="1747200" y="2787000"/>
            <a:ext cx="1296900" cy="129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97" name="Shape 97"/>
        <p:cNvGrpSpPr/>
        <p:nvPr/>
      </p:nvGrpSpPr>
      <p:grpSpPr>
        <a:xfrm>
          <a:off x="0" y="0"/>
          <a:ext cx="0" cy="0"/>
          <a:chOff x="0" y="0"/>
          <a:chExt cx="0" cy="0"/>
        </a:xfrm>
      </p:grpSpPr>
      <p:sp>
        <p:nvSpPr>
          <p:cNvPr id="98" name="Google Shape;98;p19"/>
          <p:cNvSpPr/>
          <p:nvPr/>
        </p:nvSpPr>
        <p:spPr>
          <a:xfrm>
            <a:off x="0" y="0"/>
            <a:ext cx="4572000" cy="5143500"/>
          </a:xfrm>
          <a:prstGeom prst="rect">
            <a:avLst/>
          </a:prstGeom>
          <a:solidFill>
            <a:srgbClr val="FFA800">
              <a:alpha val="8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a:off x="457200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0" y="0"/>
            <a:ext cx="536700" cy="536700"/>
          </a:xfrm>
          <a:prstGeom prst="rect">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txBox="1"/>
          <p:nvPr>
            <p:ph type="ctrTitle"/>
          </p:nvPr>
        </p:nvSpPr>
        <p:spPr>
          <a:xfrm>
            <a:off x="5020500" y="2251075"/>
            <a:ext cx="3675000" cy="11598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2" name="Google Shape;102;p19"/>
          <p:cNvSpPr txBox="1"/>
          <p:nvPr>
            <p:ph idx="1" type="subTitle"/>
          </p:nvPr>
        </p:nvSpPr>
        <p:spPr>
          <a:xfrm>
            <a:off x="5020500" y="3602050"/>
            <a:ext cx="3675000" cy="573900"/>
          </a:xfrm>
          <a:prstGeom prst="rect">
            <a:avLst/>
          </a:prstGeom>
        </p:spPr>
        <p:txBody>
          <a:bodyPr anchorCtr="0" anchor="t" bIns="91425" lIns="91425" spcFirstLastPara="1" rIns="91425" wrap="square" tIns="91425"/>
          <a:lstStyle>
            <a:lvl1pPr lvl="0" rtl="0">
              <a:spcBef>
                <a:spcPts val="0"/>
              </a:spcBef>
              <a:spcAft>
                <a:spcPts val="0"/>
              </a:spcAft>
              <a:buClr>
                <a:srgbClr val="FFA800"/>
              </a:buClr>
              <a:buSzPts val="1400"/>
              <a:buNone/>
              <a:defRPr sz="1400">
                <a:solidFill>
                  <a:srgbClr val="FFA800"/>
                </a:solidFill>
              </a:defRPr>
            </a:lvl1pPr>
            <a:lvl2pPr lvl="1" rtl="0">
              <a:spcBef>
                <a:spcPts val="0"/>
              </a:spcBef>
              <a:spcAft>
                <a:spcPts val="0"/>
              </a:spcAft>
              <a:buClr>
                <a:srgbClr val="FFA800"/>
              </a:buClr>
              <a:buSzPts val="1400"/>
              <a:buNone/>
              <a:defRPr sz="1400">
                <a:solidFill>
                  <a:srgbClr val="FFA800"/>
                </a:solidFill>
              </a:defRPr>
            </a:lvl2pPr>
            <a:lvl3pPr lvl="2" rtl="0">
              <a:spcBef>
                <a:spcPts val="0"/>
              </a:spcBef>
              <a:spcAft>
                <a:spcPts val="0"/>
              </a:spcAft>
              <a:buClr>
                <a:srgbClr val="FFA800"/>
              </a:buClr>
              <a:buSzPts val="1400"/>
              <a:buNone/>
              <a:defRPr sz="1400">
                <a:solidFill>
                  <a:srgbClr val="FFA800"/>
                </a:solidFill>
              </a:defRPr>
            </a:lvl3pPr>
            <a:lvl4pPr lvl="3" rtl="0">
              <a:spcBef>
                <a:spcPts val="0"/>
              </a:spcBef>
              <a:spcAft>
                <a:spcPts val="0"/>
              </a:spcAft>
              <a:buClr>
                <a:srgbClr val="FFA800"/>
              </a:buClr>
              <a:buSzPts val="1400"/>
              <a:buNone/>
              <a:defRPr sz="1400">
                <a:solidFill>
                  <a:srgbClr val="FFA800"/>
                </a:solidFill>
              </a:defRPr>
            </a:lvl4pPr>
            <a:lvl5pPr lvl="4" rtl="0">
              <a:spcBef>
                <a:spcPts val="0"/>
              </a:spcBef>
              <a:spcAft>
                <a:spcPts val="0"/>
              </a:spcAft>
              <a:buClr>
                <a:srgbClr val="FFA800"/>
              </a:buClr>
              <a:buSzPts val="1400"/>
              <a:buNone/>
              <a:defRPr sz="1400">
                <a:solidFill>
                  <a:srgbClr val="FFA800"/>
                </a:solidFill>
              </a:defRPr>
            </a:lvl5pPr>
            <a:lvl6pPr lvl="5" rtl="0">
              <a:spcBef>
                <a:spcPts val="0"/>
              </a:spcBef>
              <a:spcAft>
                <a:spcPts val="0"/>
              </a:spcAft>
              <a:buClr>
                <a:srgbClr val="FFA800"/>
              </a:buClr>
              <a:buSzPts val="1400"/>
              <a:buNone/>
              <a:defRPr sz="1400">
                <a:solidFill>
                  <a:srgbClr val="FFA800"/>
                </a:solidFill>
              </a:defRPr>
            </a:lvl6pPr>
            <a:lvl7pPr lvl="6" rtl="0">
              <a:spcBef>
                <a:spcPts val="0"/>
              </a:spcBef>
              <a:spcAft>
                <a:spcPts val="0"/>
              </a:spcAft>
              <a:buClr>
                <a:srgbClr val="FFA800"/>
              </a:buClr>
              <a:buSzPts val="1400"/>
              <a:buNone/>
              <a:defRPr sz="1400">
                <a:solidFill>
                  <a:srgbClr val="FFA800"/>
                </a:solidFill>
              </a:defRPr>
            </a:lvl7pPr>
            <a:lvl8pPr lvl="7" rtl="0">
              <a:spcBef>
                <a:spcPts val="0"/>
              </a:spcBef>
              <a:spcAft>
                <a:spcPts val="0"/>
              </a:spcAft>
              <a:buClr>
                <a:srgbClr val="FFA800"/>
              </a:buClr>
              <a:buSzPts val="1400"/>
              <a:buNone/>
              <a:defRPr sz="1400">
                <a:solidFill>
                  <a:srgbClr val="FFA800"/>
                </a:solidFill>
              </a:defRPr>
            </a:lvl8pPr>
            <a:lvl9pPr lvl="8" rtl="0">
              <a:spcBef>
                <a:spcPts val="0"/>
              </a:spcBef>
              <a:spcAft>
                <a:spcPts val="0"/>
              </a:spcAft>
              <a:buClr>
                <a:srgbClr val="FFA800"/>
              </a:buClr>
              <a:buSzPts val="1400"/>
              <a:buNone/>
              <a:defRPr sz="1400">
                <a:solidFill>
                  <a:srgbClr val="FFA800"/>
                </a:solidFill>
              </a:defRPr>
            </a:lvl9pPr>
          </a:lstStyle>
          <a:p/>
        </p:txBody>
      </p:sp>
      <p:sp>
        <p:nvSpPr>
          <p:cNvPr id="103" name="Google Shape;103;p19"/>
          <p:cNvSpPr txBox="1"/>
          <p:nvPr>
            <p:ph idx="12" type="sldNum"/>
          </p:nvPr>
        </p:nvSpPr>
        <p:spPr>
          <a:xfrm>
            <a:off x="0" y="0"/>
            <a:ext cx="536700" cy="5367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cxnSp>
        <p:nvCxnSpPr>
          <p:cNvPr id="104" name="Google Shape;104;p19"/>
          <p:cNvCxnSpPr/>
          <p:nvPr/>
        </p:nvCxnSpPr>
        <p:spPr>
          <a:xfrm>
            <a:off x="5136765" y="3486150"/>
            <a:ext cx="452400" cy="0"/>
          </a:xfrm>
          <a:prstGeom prst="straightConnector1">
            <a:avLst/>
          </a:prstGeom>
          <a:noFill/>
          <a:ln cap="flat" cmpd="sng" w="28575">
            <a:solidFill>
              <a:srgbClr val="FFA800"/>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05" name="Shape 105"/>
        <p:cNvGrpSpPr/>
        <p:nvPr/>
      </p:nvGrpSpPr>
      <p:grpSpPr>
        <a:xfrm>
          <a:off x="0" y="0"/>
          <a:ext cx="0" cy="0"/>
          <a:chOff x="0" y="0"/>
          <a:chExt cx="0" cy="0"/>
        </a:xfrm>
      </p:grpSpPr>
      <p:sp>
        <p:nvSpPr>
          <p:cNvPr id="106" name="Google Shape;106;p20"/>
          <p:cNvSpPr/>
          <p:nvPr/>
        </p:nvSpPr>
        <p:spPr>
          <a:xfrm>
            <a:off x="100" y="-5800"/>
            <a:ext cx="9144000" cy="5149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0"/>
          <p:cNvSpPr/>
          <p:nvPr/>
        </p:nvSpPr>
        <p:spPr>
          <a:xfrm>
            <a:off x="0" y="-5925"/>
            <a:ext cx="9144000" cy="5149500"/>
          </a:xfrm>
          <a:prstGeom prst="frame">
            <a:avLst>
              <a:gd fmla="val 5041" name="adj1"/>
            </a:avLst>
          </a:prstGeom>
          <a:solidFill>
            <a:srgbClr val="FFA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4303650" y="0"/>
            <a:ext cx="536700" cy="886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txBox="1"/>
          <p:nvPr/>
        </p:nvSpPr>
        <p:spPr>
          <a:xfrm>
            <a:off x="3593400" y="208667"/>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294667"/>
                </a:solidFill>
              </a:rPr>
              <a:t>“</a:t>
            </a:r>
            <a:endParaRPr b="1" sz="6000">
              <a:solidFill>
                <a:srgbClr val="294667"/>
              </a:solidFill>
            </a:endParaRPr>
          </a:p>
        </p:txBody>
      </p:sp>
      <p:sp>
        <p:nvSpPr>
          <p:cNvPr id="110" name="Google Shape;110;p20"/>
          <p:cNvSpPr/>
          <p:nvPr/>
        </p:nvSpPr>
        <p:spPr>
          <a:xfrm>
            <a:off x="4303650" y="4607000"/>
            <a:ext cx="536700" cy="536700"/>
          </a:xfrm>
          <a:prstGeom prst="rect">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txBox="1"/>
          <p:nvPr>
            <p:ph idx="1" type="body"/>
          </p:nvPr>
        </p:nvSpPr>
        <p:spPr>
          <a:xfrm>
            <a:off x="1616475" y="1393325"/>
            <a:ext cx="5911200" cy="3003600"/>
          </a:xfrm>
          <a:prstGeom prst="rect">
            <a:avLst/>
          </a:prstGeom>
        </p:spPr>
        <p:txBody>
          <a:bodyPr anchorCtr="0" anchor="t" bIns="91425" lIns="91425" spcFirstLastPara="1" rIns="91425" wrap="square" tIns="91425"/>
          <a:lstStyle>
            <a:lvl1pPr indent="-419100" lvl="0" marL="457200" rtl="0" algn="ctr">
              <a:spcBef>
                <a:spcPts val="600"/>
              </a:spcBef>
              <a:spcAft>
                <a:spcPts val="0"/>
              </a:spcAft>
              <a:buClr>
                <a:srgbClr val="FFFFFF"/>
              </a:buClr>
              <a:buSzPts val="3000"/>
              <a:buChar char="▫"/>
              <a:defRPr b="1" sz="3000">
                <a:solidFill>
                  <a:srgbClr val="FFFFFF"/>
                </a:solidFill>
              </a:defRPr>
            </a:lvl1pPr>
            <a:lvl2pPr indent="-419100" lvl="1" marL="914400" rtl="0" algn="ctr">
              <a:spcBef>
                <a:spcPts val="0"/>
              </a:spcBef>
              <a:spcAft>
                <a:spcPts val="0"/>
              </a:spcAft>
              <a:buClr>
                <a:srgbClr val="FFFFFF"/>
              </a:buClr>
              <a:buSzPts val="3000"/>
              <a:buChar char="▪"/>
              <a:defRPr b="1" sz="3000">
                <a:solidFill>
                  <a:srgbClr val="FFFFFF"/>
                </a:solidFill>
              </a:defRPr>
            </a:lvl2pPr>
            <a:lvl3pPr indent="-419100" lvl="2" marL="1371600" rtl="0" algn="ctr">
              <a:spcBef>
                <a:spcPts val="0"/>
              </a:spcBef>
              <a:spcAft>
                <a:spcPts val="0"/>
              </a:spcAft>
              <a:buClr>
                <a:srgbClr val="FFFFFF"/>
              </a:buClr>
              <a:buSzPts val="3000"/>
              <a:buChar char="▫"/>
              <a:defRPr b="1" sz="3000">
                <a:solidFill>
                  <a:srgbClr val="FFFFFF"/>
                </a:solidFill>
              </a:defRPr>
            </a:lvl3pPr>
            <a:lvl4pPr indent="-419100" lvl="3" marL="1828800" rtl="0" algn="ctr">
              <a:spcBef>
                <a:spcPts val="0"/>
              </a:spcBef>
              <a:spcAft>
                <a:spcPts val="0"/>
              </a:spcAft>
              <a:buClr>
                <a:srgbClr val="FFFFFF"/>
              </a:buClr>
              <a:buSzPts val="3000"/>
              <a:buChar char="▪"/>
              <a:defRPr b="1" sz="3000">
                <a:solidFill>
                  <a:srgbClr val="FFFFFF"/>
                </a:solidFill>
              </a:defRPr>
            </a:lvl4pPr>
            <a:lvl5pPr indent="-419100" lvl="4" marL="2286000" rtl="0" algn="ctr">
              <a:spcBef>
                <a:spcPts val="0"/>
              </a:spcBef>
              <a:spcAft>
                <a:spcPts val="0"/>
              </a:spcAft>
              <a:buClr>
                <a:srgbClr val="FFFFFF"/>
              </a:buClr>
              <a:buSzPts val="3000"/>
              <a:buChar char="▫"/>
              <a:defRPr b="1" sz="3000">
                <a:solidFill>
                  <a:srgbClr val="FFFFFF"/>
                </a:solidFill>
              </a:defRPr>
            </a:lvl5pPr>
            <a:lvl6pPr indent="-419100" lvl="5" marL="2743200" rtl="0" algn="ctr">
              <a:spcBef>
                <a:spcPts val="0"/>
              </a:spcBef>
              <a:spcAft>
                <a:spcPts val="0"/>
              </a:spcAft>
              <a:buClr>
                <a:srgbClr val="FFFFFF"/>
              </a:buClr>
              <a:buSzPts val="3000"/>
              <a:buChar char="▪"/>
              <a:defRPr b="1" sz="3000">
                <a:solidFill>
                  <a:srgbClr val="FFFFFF"/>
                </a:solidFill>
              </a:defRPr>
            </a:lvl6pPr>
            <a:lvl7pPr indent="-419100" lvl="6" marL="3200400" rtl="0" algn="ctr">
              <a:spcBef>
                <a:spcPts val="0"/>
              </a:spcBef>
              <a:spcAft>
                <a:spcPts val="0"/>
              </a:spcAft>
              <a:buClr>
                <a:srgbClr val="FFFFFF"/>
              </a:buClr>
              <a:buSzPts val="3000"/>
              <a:buChar char="▫"/>
              <a:defRPr b="1" sz="3000">
                <a:solidFill>
                  <a:srgbClr val="FFFFFF"/>
                </a:solidFill>
              </a:defRPr>
            </a:lvl7pPr>
            <a:lvl8pPr indent="-419100" lvl="7" marL="3657600" rtl="0" algn="ctr">
              <a:spcBef>
                <a:spcPts val="0"/>
              </a:spcBef>
              <a:spcAft>
                <a:spcPts val="0"/>
              </a:spcAft>
              <a:buClr>
                <a:srgbClr val="FFFFFF"/>
              </a:buClr>
              <a:buSzPts val="3000"/>
              <a:buChar char="▪"/>
              <a:defRPr b="1" sz="3000">
                <a:solidFill>
                  <a:srgbClr val="FFFFFF"/>
                </a:solidFill>
              </a:defRPr>
            </a:lvl8pPr>
            <a:lvl9pPr indent="-419100" lvl="8" marL="4114800" algn="ctr">
              <a:spcBef>
                <a:spcPts val="0"/>
              </a:spcBef>
              <a:spcAft>
                <a:spcPts val="0"/>
              </a:spcAft>
              <a:buClr>
                <a:srgbClr val="FFFFFF"/>
              </a:buClr>
              <a:buSzPts val="3000"/>
              <a:buChar char="▫"/>
              <a:defRPr b="1" sz="3000">
                <a:solidFill>
                  <a:srgbClr val="FFFFFF"/>
                </a:solidFill>
              </a:defRPr>
            </a:lvl9pPr>
          </a:lstStyle>
          <a:p/>
        </p:txBody>
      </p:sp>
      <p:sp>
        <p:nvSpPr>
          <p:cNvPr id="112" name="Google Shape;112;p20"/>
          <p:cNvSpPr txBox="1"/>
          <p:nvPr>
            <p:ph idx="12" type="sldNum"/>
          </p:nvPr>
        </p:nvSpPr>
        <p:spPr>
          <a:xfrm>
            <a:off x="265275" y="4607475"/>
            <a:ext cx="8616900" cy="536700"/>
          </a:xfrm>
          <a:prstGeom prst="rect">
            <a:avLst/>
          </a:prstGeom>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 Text right" type="tx">
  <p:cSld name="TITLE_AND_BODY">
    <p:spTree>
      <p:nvGrpSpPr>
        <p:cNvPr id="113" name="Shape 113"/>
        <p:cNvGrpSpPr/>
        <p:nvPr/>
      </p:nvGrpSpPr>
      <p:grpSpPr>
        <a:xfrm>
          <a:off x="0" y="0"/>
          <a:ext cx="0" cy="0"/>
          <a:chOff x="0" y="0"/>
          <a:chExt cx="0" cy="0"/>
        </a:xfrm>
      </p:grpSpPr>
      <p:sp>
        <p:nvSpPr>
          <p:cNvPr id="114" name="Google Shape;114;p21"/>
          <p:cNvSpPr/>
          <p:nvPr/>
        </p:nvSpPr>
        <p:spPr>
          <a:xfrm>
            <a:off x="0" y="0"/>
            <a:ext cx="4572000" cy="5143500"/>
          </a:xfrm>
          <a:prstGeom prst="rect">
            <a:avLst/>
          </a:prstGeom>
          <a:solidFill>
            <a:srgbClr val="FFA800">
              <a:alpha val="8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p:nvPr/>
        </p:nvSpPr>
        <p:spPr>
          <a:xfrm>
            <a:off x="457200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txBox="1"/>
          <p:nvPr>
            <p:ph type="title"/>
          </p:nvPr>
        </p:nvSpPr>
        <p:spPr>
          <a:xfrm>
            <a:off x="4994225" y="693650"/>
            <a:ext cx="3692400" cy="768900"/>
          </a:xfrm>
          <a:prstGeom prst="rect">
            <a:avLst/>
          </a:prstGeom>
        </p:spPr>
        <p:txBody>
          <a:bodyPr anchorCtr="0" anchor="b" bIns="91425" lIns="91425" spcFirstLastPara="1" rIns="91425" wrap="square" tIns="91425"/>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1"/>
          <p:cNvSpPr txBox="1"/>
          <p:nvPr>
            <p:ph idx="1" type="body"/>
          </p:nvPr>
        </p:nvSpPr>
        <p:spPr>
          <a:xfrm>
            <a:off x="4994225" y="1585101"/>
            <a:ext cx="3692400" cy="3340800"/>
          </a:xfrm>
          <a:prstGeom prst="rect">
            <a:avLst/>
          </a:prstGeom>
        </p:spPr>
        <p:txBody>
          <a:bodyPr anchorCtr="0" anchor="t" bIns="91425" lIns="91425" spcFirstLastPara="1" rIns="91425" wrap="square" tIns="91425"/>
          <a:lstStyle>
            <a:lvl1pPr indent="-342900" lvl="0" marL="457200">
              <a:spcBef>
                <a:spcPts val="600"/>
              </a:spcBef>
              <a:spcAft>
                <a:spcPts val="0"/>
              </a:spcAft>
              <a:buClr>
                <a:srgbClr val="FFC200"/>
              </a:buClr>
              <a:buSzPts val="1800"/>
              <a:buChar char="▫"/>
              <a:defRPr/>
            </a:lvl1pPr>
            <a:lvl2pPr indent="-342900" lvl="1" marL="914400">
              <a:spcBef>
                <a:spcPts val="0"/>
              </a:spcBef>
              <a:spcAft>
                <a:spcPts val="0"/>
              </a:spcAft>
              <a:buClr>
                <a:srgbClr val="FFC200"/>
              </a:buClr>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118" name="Google Shape;118;p21"/>
          <p:cNvCxnSpPr/>
          <p:nvPr/>
        </p:nvCxnSpPr>
        <p:spPr>
          <a:xfrm>
            <a:off x="5102787" y="1519975"/>
            <a:ext cx="452400" cy="0"/>
          </a:xfrm>
          <a:prstGeom prst="straightConnector1">
            <a:avLst/>
          </a:prstGeom>
          <a:noFill/>
          <a:ln cap="flat" cmpd="sng" w="28575">
            <a:solidFill>
              <a:srgbClr val="294667"/>
            </a:solidFill>
            <a:prstDash val="solid"/>
            <a:round/>
            <a:headEnd len="med" w="med" type="none"/>
            <a:tailEnd len="med" w="med" type="none"/>
          </a:ln>
        </p:spPr>
      </p:cxnSp>
      <p:sp>
        <p:nvSpPr>
          <p:cNvPr id="119" name="Google Shape;119;p21"/>
          <p:cNvSpPr/>
          <p:nvPr/>
        </p:nvSpPr>
        <p:spPr>
          <a:xfrm>
            <a:off x="0" y="0"/>
            <a:ext cx="536700" cy="536700"/>
          </a:xfrm>
          <a:prstGeom prst="rect">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txBox="1"/>
          <p:nvPr>
            <p:ph idx="12" type="sldNum"/>
          </p:nvPr>
        </p:nvSpPr>
        <p:spPr>
          <a:xfrm>
            <a:off x="-6000" y="0"/>
            <a:ext cx="548700" cy="536700"/>
          </a:xfrm>
          <a:prstGeom prst="rect">
            <a:avLst/>
          </a:prstGeom>
          <a:ln>
            <a:noFill/>
          </a:ln>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5" name="Shape 15"/>
        <p:cNvGrpSpPr/>
        <p:nvPr/>
      </p:nvGrpSpPr>
      <p:grpSpPr>
        <a:xfrm>
          <a:off x="0" y="0"/>
          <a:ext cx="0" cy="0"/>
          <a:chOff x="0" y="0"/>
          <a:chExt cx="0" cy="0"/>
        </a:xfrm>
      </p:grpSpPr>
      <p:sp>
        <p:nvSpPr>
          <p:cNvPr id="16" name="Google Shape;16;p3"/>
          <p:cNvSpPr/>
          <p:nvPr/>
        </p:nvSpPr>
        <p:spPr>
          <a:xfrm>
            <a:off x="0" y="0"/>
            <a:ext cx="45720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457200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ctrTitle"/>
          </p:nvPr>
        </p:nvSpPr>
        <p:spPr>
          <a:xfrm>
            <a:off x="5020500" y="2251075"/>
            <a:ext cx="3675000" cy="1159800"/>
          </a:xfrm>
          <a:prstGeom prst="rect">
            <a:avLst/>
          </a:prstGeom>
        </p:spPr>
        <p:txBody>
          <a:bodyPr anchorCtr="0" anchor="b" bIns="91425" lIns="91425" spcFirstLastPara="1" rIns="91425" wrap="square" tIns="91425"/>
          <a:lstStyle>
            <a:lvl1pPr lvl="0" rtl="0">
              <a:spcBef>
                <a:spcPts val="0"/>
              </a:spcBef>
              <a:spcAft>
                <a:spcPts val="0"/>
              </a:spcAft>
              <a:buSzPts val="3000"/>
              <a:buFont typeface="Open Sans"/>
              <a:buNone/>
              <a:defRPr sz="3000">
                <a:latin typeface="Open Sans"/>
                <a:ea typeface="Open Sans"/>
                <a:cs typeface="Open Sans"/>
                <a:sym typeface="Open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9" name="Google Shape;19;p3"/>
          <p:cNvSpPr txBox="1"/>
          <p:nvPr>
            <p:ph idx="1" type="subTitle"/>
          </p:nvPr>
        </p:nvSpPr>
        <p:spPr>
          <a:xfrm>
            <a:off x="5020500" y="3602050"/>
            <a:ext cx="3675000" cy="573900"/>
          </a:xfrm>
          <a:prstGeom prst="rect">
            <a:avLst/>
          </a:prstGeom>
        </p:spPr>
        <p:txBody>
          <a:bodyPr anchorCtr="0" anchor="t" bIns="91425" lIns="91425" spcFirstLastPara="1" rIns="91425" wrap="square" tIns="91425"/>
          <a:lstStyle>
            <a:lvl1pPr lvl="0" rtl="0">
              <a:spcBef>
                <a:spcPts val="0"/>
              </a:spcBef>
              <a:spcAft>
                <a:spcPts val="0"/>
              </a:spcAft>
              <a:buClr>
                <a:schemeClr val="accent6"/>
              </a:buClr>
              <a:buSzPts val="1400"/>
              <a:buNone/>
              <a:defRPr sz="1400">
                <a:solidFill>
                  <a:schemeClr val="accent6"/>
                </a:solidFill>
              </a:defRPr>
            </a:lvl1pPr>
            <a:lvl2pPr lvl="1" rtl="0">
              <a:spcBef>
                <a:spcPts val="0"/>
              </a:spcBef>
              <a:spcAft>
                <a:spcPts val="0"/>
              </a:spcAft>
              <a:buClr>
                <a:srgbClr val="FFA800"/>
              </a:buClr>
              <a:buSzPts val="1400"/>
              <a:buNone/>
              <a:defRPr sz="1400">
                <a:solidFill>
                  <a:srgbClr val="FFA800"/>
                </a:solidFill>
              </a:defRPr>
            </a:lvl2pPr>
            <a:lvl3pPr lvl="2" rtl="0">
              <a:spcBef>
                <a:spcPts val="0"/>
              </a:spcBef>
              <a:spcAft>
                <a:spcPts val="0"/>
              </a:spcAft>
              <a:buClr>
                <a:srgbClr val="FFA800"/>
              </a:buClr>
              <a:buSzPts val="1400"/>
              <a:buNone/>
              <a:defRPr sz="1400">
                <a:solidFill>
                  <a:srgbClr val="FFA800"/>
                </a:solidFill>
              </a:defRPr>
            </a:lvl3pPr>
            <a:lvl4pPr lvl="3" rtl="0">
              <a:spcBef>
                <a:spcPts val="0"/>
              </a:spcBef>
              <a:spcAft>
                <a:spcPts val="0"/>
              </a:spcAft>
              <a:buClr>
                <a:srgbClr val="FFA800"/>
              </a:buClr>
              <a:buSzPts val="1400"/>
              <a:buNone/>
              <a:defRPr sz="1400">
                <a:solidFill>
                  <a:srgbClr val="FFA800"/>
                </a:solidFill>
              </a:defRPr>
            </a:lvl4pPr>
            <a:lvl5pPr lvl="4" rtl="0">
              <a:spcBef>
                <a:spcPts val="0"/>
              </a:spcBef>
              <a:spcAft>
                <a:spcPts val="0"/>
              </a:spcAft>
              <a:buClr>
                <a:srgbClr val="FFA800"/>
              </a:buClr>
              <a:buSzPts val="1400"/>
              <a:buNone/>
              <a:defRPr sz="1400">
                <a:solidFill>
                  <a:srgbClr val="FFA800"/>
                </a:solidFill>
              </a:defRPr>
            </a:lvl5pPr>
            <a:lvl6pPr lvl="5" rtl="0">
              <a:spcBef>
                <a:spcPts val="0"/>
              </a:spcBef>
              <a:spcAft>
                <a:spcPts val="0"/>
              </a:spcAft>
              <a:buClr>
                <a:srgbClr val="FFA800"/>
              </a:buClr>
              <a:buSzPts val="1400"/>
              <a:buNone/>
              <a:defRPr sz="1400">
                <a:solidFill>
                  <a:srgbClr val="FFA800"/>
                </a:solidFill>
              </a:defRPr>
            </a:lvl6pPr>
            <a:lvl7pPr lvl="6" rtl="0">
              <a:spcBef>
                <a:spcPts val="0"/>
              </a:spcBef>
              <a:spcAft>
                <a:spcPts val="0"/>
              </a:spcAft>
              <a:buClr>
                <a:srgbClr val="FFA800"/>
              </a:buClr>
              <a:buSzPts val="1400"/>
              <a:buNone/>
              <a:defRPr sz="1400">
                <a:solidFill>
                  <a:srgbClr val="FFA800"/>
                </a:solidFill>
              </a:defRPr>
            </a:lvl7pPr>
            <a:lvl8pPr lvl="7" rtl="0">
              <a:spcBef>
                <a:spcPts val="0"/>
              </a:spcBef>
              <a:spcAft>
                <a:spcPts val="0"/>
              </a:spcAft>
              <a:buClr>
                <a:srgbClr val="FFA800"/>
              </a:buClr>
              <a:buSzPts val="1400"/>
              <a:buNone/>
              <a:defRPr sz="1400">
                <a:solidFill>
                  <a:srgbClr val="FFA800"/>
                </a:solidFill>
              </a:defRPr>
            </a:lvl8pPr>
            <a:lvl9pPr lvl="8" rtl="0">
              <a:spcBef>
                <a:spcPts val="0"/>
              </a:spcBef>
              <a:spcAft>
                <a:spcPts val="0"/>
              </a:spcAft>
              <a:buClr>
                <a:srgbClr val="FFA800"/>
              </a:buClr>
              <a:buSzPts val="1400"/>
              <a:buNone/>
              <a:defRPr sz="1400">
                <a:solidFill>
                  <a:srgbClr val="FFA800"/>
                </a:solidFill>
              </a:defRPr>
            </a:lvl9pPr>
          </a:lstStyle>
          <a:p/>
        </p:txBody>
      </p:sp>
      <p:cxnSp>
        <p:nvCxnSpPr>
          <p:cNvPr id="20" name="Google Shape;20;p3"/>
          <p:cNvCxnSpPr/>
          <p:nvPr/>
        </p:nvCxnSpPr>
        <p:spPr>
          <a:xfrm>
            <a:off x="5136765" y="3486150"/>
            <a:ext cx="452400" cy="0"/>
          </a:xfrm>
          <a:prstGeom prst="straightConnector1">
            <a:avLst/>
          </a:prstGeom>
          <a:noFill/>
          <a:ln cap="flat" cmpd="sng" w="28575">
            <a:solidFill>
              <a:schemeClr val="accent6"/>
            </a:solidFill>
            <a:prstDash val="solid"/>
            <a:round/>
            <a:headEnd len="med" w="med" type="none"/>
            <a:tailEnd len="med" w="med"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 Text left">
  <p:cSld name="TITLE_AND_BODY_1">
    <p:spTree>
      <p:nvGrpSpPr>
        <p:cNvPr id="121" name="Shape 121"/>
        <p:cNvGrpSpPr/>
        <p:nvPr/>
      </p:nvGrpSpPr>
      <p:grpSpPr>
        <a:xfrm>
          <a:off x="0" y="0"/>
          <a:ext cx="0" cy="0"/>
          <a:chOff x="0" y="0"/>
          <a:chExt cx="0" cy="0"/>
        </a:xfrm>
      </p:grpSpPr>
      <p:sp>
        <p:nvSpPr>
          <p:cNvPr id="122" name="Google Shape;122;p22"/>
          <p:cNvSpPr/>
          <p:nvPr/>
        </p:nvSpPr>
        <p:spPr>
          <a:xfrm>
            <a:off x="0" y="0"/>
            <a:ext cx="4572000" cy="5143500"/>
          </a:xfrm>
          <a:prstGeom prst="rect">
            <a:avLst/>
          </a:prstGeom>
          <a:solidFill>
            <a:srgbClr val="FFA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p:nvPr/>
        </p:nvSpPr>
        <p:spPr>
          <a:xfrm>
            <a:off x="4572000" y="0"/>
            <a:ext cx="4572000" cy="5143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2"/>
          <p:cNvSpPr txBox="1"/>
          <p:nvPr>
            <p:ph type="title"/>
          </p:nvPr>
        </p:nvSpPr>
        <p:spPr>
          <a:xfrm>
            <a:off x="433768" y="693650"/>
            <a:ext cx="3692400" cy="768900"/>
          </a:xfrm>
          <a:prstGeom prst="rect">
            <a:avLst/>
          </a:prstGeom>
        </p:spPr>
        <p:txBody>
          <a:bodyPr anchorCtr="0" anchor="b" bIns="91425" lIns="91425" spcFirstLastPara="1" rIns="91425" wrap="square" tIns="91425"/>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 name="Google Shape;125;p22"/>
          <p:cNvSpPr txBox="1"/>
          <p:nvPr>
            <p:ph idx="1" type="body"/>
          </p:nvPr>
        </p:nvSpPr>
        <p:spPr>
          <a:xfrm>
            <a:off x="433768" y="1585101"/>
            <a:ext cx="3692400" cy="3340800"/>
          </a:xfrm>
          <a:prstGeom prst="rect">
            <a:avLst/>
          </a:prstGeom>
        </p:spPr>
        <p:txBody>
          <a:bodyPr anchorCtr="0" anchor="t" bIns="91425" lIns="91425" spcFirstLastPara="1" rIns="91425" wrap="square" tIns="91425"/>
          <a:lstStyle>
            <a:lvl1pPr indent="-342900" lvl="0" marL="457200" rtl="0">
              <a:spcBef>
                <a:spcPts val="600"/>
              </a:spcBef>
              <a:spcAft>
                <a:spcPts val="0"/>
              </a:spcAft>
              <a:buClr>
                <a:srgbClr val="FFFFFF"/>
              </a:buClr>
              <a:buSzPts val="1800"/>
              <a:buChar char="▫"/>
              <a:defRPr>
                <a:solidFill>
                  <a:srgbClr val="FFFFFF"/>
                </a:solidFill>
              </a:defRPr>
            </a:lvl1pPr>
            <a:lvl2pPr indent="-342900" lvl="1" marL="914400" rtl="0">
              <a:spcBef>
                <a:spcPts val="0"/>
              </a:spcBef>
              <a:spcAft>
                <a:spcPts val="0"/>
              </a:spcAft>
              <a:buClr>
                <a:srgbClr val="FFFFFF"/>
              </a:buClr>
              <a:buSzPts val="1800"/>
              <a:buChar char="▪"/>
              <a:defRPr>
                <a:solidFill>
                  <a:srgbClr val="FFFFFF"/>
                </a:solidFill>
              </a:defRPr>
            </a:lvl2pPr>
            <a:lvl3pPr indent="-342900" lvl="2" marL="1371600" rtl="0">
              <a:spcBef>
                <a:spcPts val="0"/>
              </a:spcBef>
              <a:spcAft>
                <a:spcPts val="0"/>
              </a:spcAft>
              <a:buClr>
                <a:srgbClr val="FFFFFF"/>
              </a:buClr>
              <a:buSzPts val="1800"/>
              <a:buChar char="▫"/>
              <a:defRPr>
                <a:solidFill>
                  <a:srgbClr val="FFFFFF"/>
                </a:solidFill>
              </a:defRPr>
            </a:lvl3pPr>
            <a:lvl4pPr indent="-342900" lvl="3" marL="1828800" rtl="0">
              <a:spcBef>
                <a:spcPts val="0"/>
              </a:spcBef>
              <a:spcAft>
                <a:spcPts val="0"/>
              </a:spcAft>
              <a:buClr>
                <a:srgbClr val="FFFFFF"/>
              </a:buClr>
              <a:buSzPts val="1800"/>
              <a:buChar char="▪"/>
              <a:defRPr>
                <a:solidFill>
                  <a:srgbClr val="FFFFFF"/>
                </a:solidFill>
              </a:defRPr>
            </a:lvl4pPr>
            <a:lvl5pPr indent="-342900" lvl="4" marL="2286000" rtl="0">
              <a:spcBef>
                <a:spcPts val="0"/>
              </a:spcBef>
              <a:spcAft>
                <a:spcPts val="0"/>
              </a:spcAft>
              <a:buClr>
                <a:srgbClr val="FFFFFF"/>
              </a:buClr>
              <a:buSzPts val="1800"/>
              <a:buChar char="▫"/>
              <a:defRPr>
                <a:solidFill>
                  <a:srgbClr val="FFFFFF"/>
                </a:solidFill>
              </a:defRPr>
            </a:lvl5pPr>
            <a:lvl6pPr indent="-342900" lvl="5" marL="2743200" rtl="0">
              <a:spcBef>
                <a:spcPts val="0"/>
              </a:spcBef>
              <a:spcAft>
                <a:spcPts val="0"/>
              </a:spcAft>
              <a:buClr>
                <a:srgbClr val="FFFFFF"/>
              </a:buClr>
              <a:buSzPts val="1800"/>
              <a:buChar char="▪"/>
              <a:defRPr>
                <a:solidFill>
                  <a:srgbClr val="FFFFFF"/>
                </a:solidFill>
              </a:defRPr>
            </a:lvl6pPr>
            <a:lvl7pPr indent="-342900" lvl="6" marL="3200400" rtl="0">
              <a:spcBef>
                <a:spcPts val="0"/>
              </a:spcBef>
              <a:spcAft>
                <a:spcPts val="0"/>
              </a:spcAft>
              <a:buClr>
                <a:srgbClr val="FFFFFF"/>
              </a:buClr>
              <a:buSzPts val="1800"/>
              <a:buChar char="▫"/>
              <a:defRPr>
                <a:solidFill>
                  <a:srgbClr val="FFFFFF"/>
                </a:solidFill>
              </a:defRPr>
            </a:lvl7pPr>
            <a:lvl8pPr indent="-342900" lvl="7" marL="3657600" rtl="0">
              <a:spcBef>
                <a:spcPts val="0"/>
              </a:spcBef>
              <a:spcAft>
                <a:spcPts val="0"/>
              </a:spcAft>
              <a:buClr>
                <a:srgbClr val="FFFFFF"/>
              </a:buClr>
              <a:buSzPts val="1800"/>
              <a:buChar char="▪"/>
              <a:defRPr>
                <a:solidFill>
                  <a:srgbClr val="FFFFFF"/>
                </a:solidFill>
              </a:defRPr>
            </a:lvl8pPr>
            <a:lvl9pPr indent="-342900" lvl="8" marL="4114800" rtl="0">
              <a:spcBef>
                <a:spcPts val="0"/>
              </a:spcBef>
              <a:spcAft>
                <a:spcPts val="0"/>
              </a:spcAft>
              <a:buClr>
                <a:srgbClr val="FFFFFF"/>
              </a:buClr>
              <a:buSzPts val="1800"/>
              <a:buChar char="▫"/>
              <a:defRPr>
                <a:solidFill>
                  <a:srgbClr val="FFFFFF"/>
                </a:solidFill>
              </a:defRPr>
            </a:lvl9pPr>
          </a:lstStyle>
          <a:p/>
        </p:txBody>
      </p:sp>
      <p:cxnSp>
        <p:nvCxnSpPr>
          <p:cNvPr id="126" name="Google Shape;126;p22"/>
          <p:cNvCxnSpPr/>
          <p:nvPr/>
        </p:nvCxnSpPr>
        <p:spPr>
          <a:xfrm>
            <a:off x="542330" y="1519975"/>
            <a:ext cx="452400" cy="0"/>
          </a:xfrm>
          <a:prstGeom prst="straightConnector1">
            <a:avLst/>
          </a:prstGeom>
          <a:noFill/>
          <a:ln cap="flat" cmpd="sng" w="28575">
            <a:solidFill>
              <a:srgbClr val="294667"/>
            </a:solidFill>
            <a:prstDash val="solid"/>
            <a:round/>
            <a:headEnd len="med" w="med" type="none"/>
            <a:tailEnd len="med" w="med" type="none"/>
          </a:ln>
        </p:spPr>
      </p:cxnSp>
      <p:sp>
        <p:nvSpPr>
          <p:cNvPr id="127" name="Google Shape;127;p22"/>
          <p:cNvSpPr/>
          <p:nvPr/>
        </p:nvSpPr>
        <p:spPr>
          <a:xfrm>
            <a:off x="0" y="0"/>
            <a:ext cx="5367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txBox="1"/>
          <p:nvPr>
            <p:ph idx="12" type="sldNum"/>
          </p:nvPr>
        </p:nvSpPr>
        <p:spPr>
          <a:xfrm>
            <a:off x="-6000" y="0"/>
            <a:ext cx="548700" cy="536700"/>
          </a:xfrm>
          <a:prstGeom prst="rect">
            <a:avLst/>
          </a:prstGeom>
          <a:noFill/>
          <a:ln>
            <a:noFill/>
          </a:ln>
        </p:spPr>
        <p:txBody>
          <a:bodyPr anchorCtr="0" anchor="ctr" bIns="91425" lIns="91425" spcFirstLastPara="1" rIns="91425" wrap="square" tIns="91425">
            <a:noAutofit/>
          </a:bodyPr>
          <a:lstStyle>
            <a:lvl1pPr lvl="0" rtl="0" algn="ctr">
              <a:buNone/>
              <a:defRPr>
                <a:solidFill>
                  <a:srgbClr val="294667"/>
                </a:solidFill>
              </a:defRPr>
            </a:lvl1pPr>
            <a:lvl2pPr lvl="1" rtl="0" algn="ctr">
              <a:buNone/>
              <a:defRPr>
                <a:solidFill>
                  <a:srgbClr val="294667"/>
                </a:solidFill>
              </a:defRPr>
            </a:lvl2pPr>
            <a:lvl3pPr lvl="2" rtl="0" algn="ctr">
              <a:buNone/>
              <a:defRPr>
                <a:solidFill>
                  <a:srgbClr val="294667"/>
                </a:solidFill>
              </a:defRPr>
            </a:lvl3pPr>
            <a:lvl4pPr lvl="3" rtl="0" algn="ctr">
              <a:buNone/>
              <a:defRPr>
                <a:solidFill>
                  <a:srgbClr val="294667"/>
                </a:solidFill>
              </a:defRPr>
            </a:lvl4pPr>
            <a:lvl5pPr lvl="4" rtl="0" algn="ctr">
              <a:buNone/>
              <a:defRPr>
                <a:solidFill>
                  <a:srgbClr val="294667"/>
                </a:solidFill>
              </a:defRPr>
            </a:lvl5pPr>
            <a:lvl6pPr lvl="5" rtl="0" algn="ctr">
              <a:buNone/>
              <a:defRPr>
                <a:solidFill>
                  <a:srgbClr val="294667"/>
                </a:solidFill>
              </a:defRPr>
            </a:lvl6pPr>
            <a:lvl7pPr lvl="6" rtl="0" algn="ctr">
              <a:buNone/>
              <a:defRPr>
                <a:solidFill>
                  <a:srgbClr val="294667"/>
                </a:solidFill>
              </a:defRPr>
            </a:lvl7pPr>
            <a:lvl8pPr lvl="7" rtl="0" algn="ctr">
              <a:buNone/>
              <a:defRPr>
                <a:solidFill>
                  <a:srgbClr val="294667"/>
                </a:solidFill>
              </a:defRPr>
            </a:lvl8pPr>
            <a:lvl9pPr lvl="8" rtl="0" algn="ctr">
              <a:buNone/>
              <a:defRPr>
                <a:solidFill>
                  <a:srgbClr val="294667"/>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 2 columns right" type="twoColTx">
  <p:cSld name="TITLE_AND_TWO_COLUMNS">
    <p:spTree>
      <p:nvGrpSpPr>
        <p:cNvPr id="129" name="Shape 129"/>
        <p:cNvGrpSpPr/>
        <p:nvPr/>
      </p:nvGrpSpPr>
      <p:grpSpPr>
        <a:xfrm>
          <a:off x="0" y="0"/>
          <a:ext cx="0" cy="0"/>
          <a:chOff x="0" y="0"/>
          <a:chExt cx="0" cy="0"/>
        </a:xfrm>
      </p:grpSpPr>
      <p:sp>
        <p:nvSpPr>
          <p:cNvPr id="130" name="Google Shape;130;p23"/>
          <p:cNvSpPr/>
          <p:nvPr/>
        </p:nvSpPr>
        <p:spPr>
          <a:xfrm>
            <a:off x="0" y="0"/>
            <a:ext cx="3044100" cy="5143500"/>
          </a:xfrm>
          <a:prstGeom prst="rect">
            <a:avLst/>
          </a:prstGeom>
          <a:solidFill>
            <a:srgbClr val="FFA800">
              <a:alpha val="8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p:nvPr/>
        </p:nvSpPr>
        <p:spPr>
          <a:xfrm>
            <a:off x="3043975" y="0"/>
            <a:ext cx="6099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p:nvPr/>
        </p:nvSpPr>
        <p:spPr>
          <a:xfrm>
            <a:off x="0" y="0"/>
            <a:ext cx="536700" cy="536700"/>
          </a:xfrm>
          <a:prstGeom prst="rect">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txBox="1"/>
          <p:nvPr>
            <p:ph type="title"/>
          </p:nvPr>
        </p:nvSpPr>
        <p:spPr>
          <a:xfrm>
            <a:off x="3468200" y="796375"/>
            <a:ext cx="5218800" cy="669300"/>
          </a:xfrm>
          <a:prstGeom prst="rect">
            <a:avLst/>
          </a:prstGeom>
        </p:spPr>
        <p:txBody>
          <a:bodyPr anchorCtr="0" anchor="b" bIns="91425" lIns="91425" spcFirstLastPara="1" rIns="91425" wrap="square" tIns="91425"/>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3"/>
          <p:cNvSpPr txBox="1"/>
          <p:nvPr>
            <p:ph idx="1" type="body"/>
          </p:nvPr>
        </p:nvSpPr>
        <p:spPr>
          <a:xfrm>
            <a:off x="3467825" y="1614875"/>
            <a:ext cx="2532900" cy="3158700"/>
          </a:xfrm>
          <a:prstGeom prst="rect">
            <a:avLst/>
          </a:prstGeom>
        </p:spPr>
        <p:txBody>
          <a:bodyPr anchorCtr="0" anchor="t" bIns="91425" lIns="91425" spcFirstLastPara="1" rIns="91425" wrap="square" tIns="91425"/>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135" name="Google Shape;135;p23"/>
          <p:cNvSpPr txBox="1"/>
          <p:nvPr>
            <p:ph idx="2" type="body"/>
          </p:nvPr>
        </p:nvSpPr>
        <p:spPr>
          <a:xfrm>
            <a:off x="6153578" y="1614875"/>
            <a:ext cx="2532900" cy="3158700"/>
          </a:xfrm>
          <a:prstGeom prst="rect">
            <a:avLst/>
          </a:prstGeom>
        </p:spPr>
        <p:txBody>
          <a:bodyPr anchorCtr="0" anchor="t" bIns="91425" lIns="91425" spcFirstLastPara="1" rIns="91425" wrap="square" tIns="91425"/>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136" name="Google Shape;136;p23"/>
          <p:cNvSpPr txBox="1"/>
          <p:nvPr>
            <p:ph idx="12" type="sldNum"/>
          </p:nvPr>
        </p:nvSpPr>
        <p:spPr>
          <a:xfrm>
            <a:off x="-6000" y="0"/>
            <a:ext cx="548700" cy="536700"/>
          </a:xfrm>
          <a:prstGeom prst="rect">
            <a:avLst/>
          </a:prstGeom>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cxnSp>
        <p:nvCxnSpPr>
          <p:cNvPr id="137" name="Google Shape;137;p23"/>
          <p:cNvCxnSpPr/>
          <p:nvPr/>
        </p:nvCxnSpPr>
        <p:spPr>
          <a:xfrm>
            <a:off x="3578787" y="1519975"/>
            <a:ext cx="452400" cy="0"/>
          </a:xfrm>
          <a:prstGeom prst="straightConnector1">
            <a:avLst/>
          </a:prstGeom>
          <a:noFill/>
          <a:ln cap="flat" cmpd="sng" w="28575">
            <a:solidFill>
              <a:srgbClr val="294667"/>
            </a:solidFill>
            <a:prstDash val="solid"/>
            <a:round/>
            <a:headEnd len="med" w="med" type="none"/>
            <a:tailEnd len="med" w="med"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 2 columns left">
  <p:cSld name="TITLE_AND_TWO_COLUMNS_2">
    <p:spTree>
      <p:nvGrpSpPr>
        <p:cNvPr id="138" name="Shape 138"/>
        <p:cNvGrpSpPr/>
        <p:nvPr/>
      </p:nvGrpSpPr>
      <p:grpSpPr>
        <a:xfrm>
          <a:off x="0" y="0"/>
          <a:ext cx="0" cy="0"/>
          <a:chOff x="0" y="0"/>
          <a:chExt cx="0" cy="0"/>
        </a:xfrm>
      </p:grpSpPr>
      <p:sp>
        <p:nvSpPr>
          <p:cNvPr id="139" name="Google Shape;139;p24"/>
          <p:cNvSpPr/>
          <p:nvPr/>
        </p:nvSpPr>
        <p:spPr>
          <a:xfrm flipH="1">
            <a:off x="6099775" y="0"/>
            <a:ext cx="3044100" cy="5143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p:nvPr/>
        </p:nvSpPr>
        <p:spPr>
          <a:xfrm flipH="1">
            <a:off x="0" y="0"/>
            <a:ext cx="6099900" cy="5143500"/>
          </a:xfrm>
          <a:prstGeom prst="rect">
            <a:avLst/>
          </a:prstGeom>
          <a:solidFill>
            <a:srgbClr val="FFA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p:nvPr/>
        </p:nvSpPr>
        <p:spPr>
          <a:xfrm>
            <a:off x="0" y="0"/>
            <a:ext cx="5367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txBox="1"/>
          <p:nvPr>
            <p:ph type="title"/>
          </p:nvPr>
        </p:nvSpPr>
        <p:spPr>
          <a:xfrm>
            <a:off x="434706" y="796375"/>
            <a:ext cx="5218800" cy="669300"/>
          </a:xfrm>
          <a:prstGeom prst="rect">
            <a:avLst/>
          </a:prstGeom>
        </p:spPr>
        <p:txBody>
          <a:bodyPr anchorCtr="0" anchor="b" bIns="91425" lIns="91425" spcFirstLastPara="1" rIns="91425" wrap="square" tIns="91425"/>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p24"/>
          <p:cNvSpPr txBox="1"/>
          <p:nvPr>
            <p:ph idx="1" type="body"/>
          </p:nvPr>
        </p:nvSpPr>
        <p:spPr>
          <a:xfrm>
            <a:off x="434331" y="1614875"/>
            <a:ext cx="2532900" cy="3158700"/>
          </a:xfrm>
          <a:prstGeom prst="rect">
            <a:avLst/>
          </a:prstGeom>
        </p:spPr>
        <p:txBody>
          <a:bodyPr anchorCtr="0" anchor="t" bIns="91425" lIns="91425" spcFirstLastPara="1" rIns="91425" wrap="square" tIns="91425"/>
          <a:lstStyle>
            <a:lvl1pPr indent="-317500" lvl="0" marL="457200" rtl="0">
              <a:spcBef>
                <a:spcPts val="600"/>
              </a:spcBef>
              <a:spcAft>
                <a:spcPts val="0"/>
              </a:spcAft>
              <a:buClr>
                <a:srgbClr val="FFFFFF"/>
              </a:buClr>
              <a:buSzPts val="1400"/>
              <a:buChar char="▫"/>
              <a:defRPr sz="1400">
                <a:solidFill>
                  <a:srgbClr val="FFFFFF"/>
                </a:solidFill>
              </a:defRPr>
            </a:lvl1pPr>
            <a:lvl2pPr indent="-317500" lvl="1" marL="914400" rtl="0">
              <a:spcBef>
                <a:spcPts val="0"/>
              </a:spcBef>
              <a:spcAft>
                <a:spcPts val="0"/>
              </a:spcAft>
              <a:buClr>
                <a:srgbClr val="FFFFFF"/>
              </a:buClr>
              <a:buSzPts val="1400"/>
              <a:buChar char="▪"/>
              <a:defRPr sz="1400">
                <a:solidFill>
                  <a:srgbClr val="FFFFFF"/>
                </a:solidFill>
              </a:defRPr>
            </a:lvl2pPr>
            <a:lvl3pPr indent="-317500" lvl="2" marL="1371600" rtl="0">
              <a:spcBef>
                <a:spcPts val="0"/>
              </a:spcBef>
              <a:spcAft>
                <a:spcPts val="0"/>
              </a:spcAft>
              <a:buClr>
                <a:srgbClr val="FFFFFF"/>
              </a:buClr>
              <a:buSzPts val="1400"/>
              <a:buChar char="▫"/>
              <a:defRPr sz="1400">
                <a:solidFill>
                  <a:srgbClr val="FFFFFF"/>
                </a:solidFill>
              </a:defRPr>
            </a:lvl3pPr>
            <a:lvl4pPr indent="-317500" lvl="3" marL="1828800" rtl="0">
              <a:spcBef>
                <a:spcPts val="0"/>
              </a:spcBef>
              <a:spcAft>
                <a:spcPts val="0"/>
              </a:spcAft>
              <a:buClr>
                <a:srgbClr val="FFFFFF"/>
              </a:buClr>
              <a:buSzPts val="1400"/>
              <a:buChar char="▪"/>
              <a:defRPr sz="1400">
                <a:solidFill>
                  <a:srgbClr val="FFFFFF"/>
                </a:solidFill>
              </a:defRPr>
            </a:lvl4pPr>
            <a:lvl5pPr indent="-317500" lvl="4" marL="2286000" rtl="0">
              <a:spcBef>
                <a:spcPts val="0"/>
              </a:spcBef>
              <a:spcAft>
                <a:spcPts val="0"/>
              </a:spcAft>
              <a:buClr>
                <a:srgbClr val="FFFFFF"/>
              </a:buClr>
              <a:buSzPts val="1400"/>
              <a:buChar char="▫"/>
              <a:defRPr sz="1400">
                <a:solidFill>
                  <a:srgbClr val="FFFFFF"/>
                </a:solidFill>
              </a:defRPr>
            </a:lvl5pPr>
            <a:lvl6pPr indent="-317500" lvl="5" marL="2743200" rtl="0">
              <a:spcBef>
                <a:spcPts val="0"/>
              </a:spcBef>
              <a:spcAft>
                <a:spcPts val="0"/>
              </a:spcAft>
              <a:buClr>
                <a:srgbClr val="FFFFFF"/>
              </a:buClr>
              <a:buSzPts val="1400"/>
              <a:buChar char="▪"/>
              <a:defRPr sz="1400">
                <a:solidFill>
                  <a:srgbClr val="FFFFFF"/>
                </a:solidFill>
              </a:defRPr>
            </a:lvl6pPr>
            <a:lvl7pPr indent="-317500" lvl="6" marL="3200400" rtl="0">
              <a:spcBef>
                <a:spcPts val="0"/>
              </a:spcBef>
              <a:spcAft>
                <a:spcPts val="0"/>
              </a:spcAft>
              <a:buClr>
                <a:srgbClr val="FFFFFF"/>
              </a:buClr>
              <a:buSzPts val="1400"/>
              <a:buChar char="▫"/>
              <a:defRPr sz="1400">
                <a:solidFill>
                  <a:srgbClr val="FFFFFF"/>
                </a:solidFill>
              </a:defRPr>
            </a:lvl7pPr>
            <a:lvl8pPr indent="-317500" lvl="7" marL="3657600" rtl="0">
              <a:spcBef>
                <a:spcPts val="0"/>
              </a:spcBef>
              <a:spcAft>
                <a:spcPts val="0"/>
              </a:spcAft>
              <a:buClr>
                <a:srgbClr val="FFFFFF"/>
              </a:buClr>
              <a:buSzPts val="1400"/>
              <a:buChar char="▪"/>
              <a:defRPr sz="1400">
                <a:solidFill>
                  <a:srgbClr val="FFFFFF"/>
                </a:solidFill>
              </a:defRPr>
            </a:lvl8pPr>
            <a:lvl9pPr indent="-317500" lvl="8" marL="4114800" rtl="0">
              <a:spcBef>
                <a:spcPts val="0"/>
              </a:spcBef>
              <a:spcAft>
                <a:spcPts val="0"/>
              </a:spcAft>
              <a:buClr>
                <a:srgbClr val="FFFFFF"/>
              </a:buClr>
              <a:buSzPts val="1400"/>
              <a:buChar char="▫"/>
              <a:defRPr sz="1400">
                <a:solidFill>
                  <a:srgbClr val="FFFFFF"/>
                </a:solidFill>
              </a:defRPr>
            </a:lvl9pPr>
          </a:lstStyle>
          <a:p/>
        </p:txBody>
      </p:sp>
      <p:sp>
        <p:nvSpPr>
          <p:cNvPr id="144" name="Google Shape;144;p24"/>
          <p:cNvSpPr txBox="1"/>
          <p:nvPr>
            <p:ph idx="2" type="body"/>
          </p:nvPr>
        </p:nvSpPr>
        <p:spPr>
          <a:xfrm>
            <a:off x="3120084" y="1614875"/>
            <a:ext cx="2532900" cy="3158700"/>
          </a:xfrm>
          <a:prstGeom prst="rect">
            <a:avLst/>
          </a:prstGeom>
        </p:spPr>
        <p:txBody>
          <a:bodyPr anchorCtr="0" anchor="t" bIns="91425" lIns="91425" spcFirstLastPara="1" rIns="91425" wrap="square" tIns="91425"/>
          <a:lstStyle>
            <a:lvl1pPr indent="-317500" lvl="0" marL="457200" rtl="0">
              <a:spcBef>
                <a:spcPts val="600"/>
              </a:spcBef>
              <a:spcAft>
                <a:spcPts val="0"/>
              </a:spcAft>
              <a:buClr>
                <a:srgbClr val="FFFFFF"/>
              </a:buClr>
              <a:buSzPts val="1400"/>
              <a:buChar char="▫"/>
              <a:defRPr sz="1400">
                <a:solidFill>
                  <a:srgbClr val="FFFFFF"/>
                </a:solidFill>
              </a:defRPr>
            </a:lvl1pPr>
            <a:lvl2pPr indent="-317500" lvl="1" marL="914400" rtl="0">
              <a:spcBef>
                <a:spcPts val="0"/>
              </a:spcBef>
              <a:spcAft>
                <a:spcPts val="0"/>
              </a:spcAft>
              <a:buClr>
                <a:srgbClr val="FFFFFF"/>
              </a:buClr>
              <a:buSzPts val="1400"/>
              <a:buChar char="▪"/>
              <a:defRPr sz="1400">
                <a:solidFill>
                  <a:srgbClr val="FFFFFF"/>
                </a:solidFill>
              </a:defRPr>
            </a:lvl2pPr>
            <a:lvl3pPr indent="-317500" lvl="2" marL="1371600" rtl="0">
              <a:spcBef>
                <a:spcPts val="0"/>
              </a:spcBef>
              <a:spcAft>
                <a:spcPts val="0"/>
              </a:spcAft>
              <a:buClr>
                <a:srgbClr val="FFFFFF"/>
              </a:buClr>
              <a:buSzPts val="1400"/>
              <a:buChar char="▫"/>
              <a:defRPr sz="1400">
                <a:solidFill>
                  <a:srgbClr val="FFFFFF"/>
                </a:solidFill>
              </a:defRPr>
            </a:lvl3pPr>
            <a:lvl4pPr indent="-317500" lvl="3" marL="1828800" rtl="0">
              <a:spcBef>
                <a:spcPts val="0"/>
              </a:spcBef>
              <a:spcAft>
                <a:spcPts val="0"/>
              </a:spcAft>
              <a:buClr>
                <a:srgbClr val="FFFFFF"/>
              </a:buClr>
              <a:buSzPts val="1400"/>
              <a:buChar char="▪"/>
              <a:defRPr sz="1400">
                <a:solidFill>
                  <a:srgbClr val="FFFFFF"/>
                </a:solidFill>
              </a:defRPr>
            </a:lvl4pPr>
            <a:lvl5pPr indent="-317500" lvl="4" marL="2286000" rtl="0">
              <a:spcBef>
                <a:spcPts val="0"/>
              </a:spcBef>
              <a:spcAft>
                <a:spcPts val="0"/>
              </a:spcAft>
              <a:buClr>
                <a:srgbClr val="FFFFFF"/>
              </a:buClr>
              <a:buSzPts val="1400"/>
              <a:buChar char="▫"/>
              <a:defRPr sz="1400">
                <a:solidFill>
                  <a:srgbClr val="FFFFFF"/>
                </a:solidFill>
              </a:defRPr>
            </a:lvl5pPr>
            <a:lvl6pPr indent="-317500" lvl="5" marL="2743200" rtl="0">
              <a:spcBef>
                <a:spcPts val="0"/>
              </a:spcBef>
              <a:spcAft>
                <a:spcPts val="0"/>
              </a:spcAft>
              <a:buClr>
                <a:srgbClr val="FFFFFF"/>
              </a:buClr>
              <a:buSzPts val="1400"/>
              <a:buChar char="▪"/>
              <a:defRPr sz="1400">
                <a:solidFill>
                  <a:srgbClr val="FFFFFF"/>
                </a:solidFill>
              </a:defRPr>
            </a:lvl6pPr>
            <a:lvl7pPr indent="-317500" lvl="6" marL="3200400" rtl="0">
              <a:spcBef>
                <a:spcPts val="0"/>
              </a:spcBef>
              <a:spcAft>
                <a:spcPts val="0"/>
              </a:spcAft>
              <a:buClr>
                <a:srgbClr val="FFFFFF"/>
              </a:buClr>
              <a:buSzPts val="1400"/>
              <a:buChar char="▫"/>
              <a:defRPr sz="1400">
                <a:solidFill>
                  <a:srgbClr val="FFFFFF"/>
                </a:solidFill>
              </a:defRPr>
            </a:lvl7pPr>
            <a:lvl8pPr indent="-317500" lvl="7" marL="3657600" rtl="0">
              <a:spcBef>
                <a:spcPts val="0"/>
              </a:spcBef>
              <a:spcAft>
                <a:spcPts val="0"/>
              </a:spcAft>
              <a:buClr>
                <a:srgbClr val="FFFFFF"/>
              </a:buClr>
              <a:buSzPts val="1400"/>
              <a:buChar char="▪"/>
              <a:defRPr sz="1400">
                <a:solidFill>
                  <a:srgbClr val="FFFFFF"/>
                </a:solidFill>
              </a:defRPr>
            </a:lvl8pPr>
            <a:lvl9pPr indent="-317500" lvl="8" marL="4114800" rtl="0">
              <a:spcBef>
                <a:spcPts val="0"/>
              </a:spcBef>
              <a:spcAft>
                <a:spcPts val="0"/>
              </a:spcAft>
              <a:buClr>
                <a:srgbClr val="FFFFFF"/>
              </a:buClr>
              <a:buSzPts val="1400"/>
              <a:buChar char="▫"/>
              <a:defRPr sz="1400">
                <a:solidFill>
                  <a:srgbClr val="FFFFFF"/>
                </a:solidFill>
              </a:defRPr>
            </a:lvl9pPr>
          </a:lstStyle>
          <a:p/>
        </p:txBody>
      </p:sp>
      <p:sp>
        <p:nvSpPr>
          <p:cNvPr id="145" name="Google Shape;145;p24"/>
          <p:cNvSpPr txBox="1"/>
          <p:nvPr>
            <p:ph idx="12" type="sldNum"/>
          </p:nvPr>
        </p:nvSpPr>
        <p:spPr>
          <a:xfrm>
            <a:off x="-6000" y="0"/>
            <a:ext cx="548700" cy="536700"/>
          </a:xfrm>
          <a:prstGeom prst="rect">
            <a:avLst/>
          </a:prstGeom>
        </p:spPr>
        <p:txBody>
          <a:bodyPr anchorCtr="0" anchor="ctr" bIns="91425" lIns="91425" spcFirstLastPara="1" rIns="91425" wrap="square" tIns="91425">
            <a:noAutofit/>
          </a:bodyPr>
          <a:lstStyle>
            <a:lvl1pPr lvl="0" rtl="0" algn="ctr">
              <a:buNone/>
              <a:defRPr>
                <a:solidFill>
                  <a:srgbClr val="294667"/>
                </a:solidFill>
              </a:defRPr>
            </a:lvl1pPr>
            <a:lvl2pPr lvl="1" rtl="0" algn="ctr">
              <a:buNone/>
              <a:defRPr>
                <a:solidFill>
                  <a:srgbClr val="294667"/>
                </a:solidFill>
              </a:defRPr>
            </a:lvl2pPr>
            <a:lvl3pPr lvl="2" rtl="0" algn="ctr">
              <a:buNone/>
              <a:defRPr>
                <a:solidFill>
                  <a:srgbClr val="294667"/>
                </a:solidFill>
              </a:defRPr>
            </a:lvl3pPr>
            <a:lvl4pPr lvl="3" rtl="0" algn="ctr">
              <a:buNone/>
              <a:defRPr>
                <a:solidFill>
                  <a:srgbClr val="294667"/>
                </a:solidFill>
              </a:defRPr>
            </a:lvl4pPr>
            <a:lvl5pPr lvl="4" rtl="0" algn="ctr">
              <a:buNone/>
              <a:defRPr>
                <a:solidFill>
                  <a:srgbClr val="294667"/>
                </a:solidFill>
              </a:defRPr>
            </a:lvl5pPr>
            <a:lvl6pPr lvl="5" rtl="0" algn="ctr">
              <a:buNone/>
              <a:defRPr>
                <a:solidFill>
                  <a:srgbClr val="294667"/>
                </a:solidFill>
              </a:defRPr>
            </a:lvl6pPr>
            <a:lvl7pPr lvl="6" rtl="0" algn="ctr">
              <a:buNone/>
              <a:defRPr>
                <a:solidFill>
                  <a:srgbClr val="294667"/>
                </a:solidFill>
              </a:defRPr>
            </a:lvl7pPr>
            <a:lvl8pPr lvl="7" rtl="0" algn="ctr">
              <a:buNone/>
              <a:defRPr>
                <a:solidFill>
                  <a:srgbClr val="294667"/>
                </a:solidFill>
              </a:defRPr>
            </a:lvl8pPr>
            <a:lvl9pPr lvl="8" rtl="0" algn="ctr">
              <a:buNone/>
              <a:defRPr>
                <a:solidFill>
                  <a:srgbClr val="294667"/>
                </a:solidFill>
              </a:defRPr>
            </a:lvl9pPr>
          </a:lstStyle>
          <a:p>
            <a:pPr indent="0" lvl="0" marL="0" rtl="0" algn="ctr">
              <a:spcBef>
                <a:spcPts val="0"/>
              </a:spcBef>
              <a:spcAft>
                <a:spcPts val="0"/>
              </a:spcAft>
              <a:buNone/>
            </a:pPr>
            <a:fld id="{00000000-1234-1234-1234-123412341234}" type="slidenum">
              <a:rPr lang="en"/>
              <a:t>‹#›</a:t>
            </a:fld>
            <a:endParaRPr/>
          </a:p>
        </p:txBody>
      </p:sp>
      <p:cxnSp>
        <p:nvCxnSpPr>
          <p:cNvPr id="146" name="Google Shape;146;p24"/>
          <p:cNvCxnSpPr/>
          <p:nvPr/>
        </p:nvCxnSpPr>
        <p:spPr>
          <a:xfrm>
            <a:off x="545293" y="1519975"/>
            <a:ext cx="452400" cy="0"/>
          </a:xfrm>
          <a:prstGeom prst="straightConnector1">
            <a:avLst/>
          </a:prstGeom>
          <a:noFill/>
          <a:ln cap="flat" cmpd="sng" w="28575">
            <a:solidFill>
              <a:srgbClr val="294667"/>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white)" type="titleOnly">
  <p:cSld name="TITLE_ONLY">
    <p:spTree>
      <p:nvGrpSpPr>
        <p:cNvPr id="147" name="Shape 147"/>
        <p:cNvGrpSpPr/>
        <p:nvPr/>
      </p:nvGrpSpPr>
      <p:grpSpPr>
        <a:xfrm>
          <a:off x="0" y="0"/>
          <a:ext cx="0" cy="0"/>
          <a:chOff x="0" y="0"/>
          <a:chExt cx="0" cy="0"/>
        </a:xfrm>
      </p:grpSpPr>
      <p:sp>
        <p:nvSpPr>
          <p:cNvPr id="148" name="Google Shape;148;p25"/>
          <p:cNvSpPr/>
          <p:nvPr/>
        </p:nvSpPr>
        <p:spPr>
          <a:xfrm>
            <a:off x="0" y="0"/>
            <a:ext cx="3044100" cy="5143500"/>
          </a:xfrm>
          <a:prstGeom prst="rect">
            <a:avLst/>
          </a:prstGeom>
          <a:solidFill>
            <a:srgbClr val="FFA800">
              <a:alpha val="8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5"/>
          <p:cNvSpPr/>
          <p:nvPr/>
        </p:nvSpPr>
        <p:spPr>
          <a:xfrm>
            <a:off x="3043975" y="0"/>
            <a:ext cx="6099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0" name="Google Shape;150;p25"/>
          <p:cNvCxnSpPr/>
          <p:nvPr/>
        </p:nvCxnSpPr>
        <p:spPr>
          <a:xfrm>
            <a:off x="534892" y="1796050"/>
            <a:ext cx="452400" cy="0"/>
          </a:xfrm>
          <a:prstGeom prst="straightConnector1">
            <a:avLst/>
          </a:prstGeom>
          <a:noFill/>
          <a:ln cap="flat" cmpd="sng" w="28575">
            <a:solidFill>
              <a:srgbClr val="294667"/>
            </a:solidFill>
            <a:prstDash val="solid"/>
            <a:round/>
            <a:headEnd len="med" w="med" type="none"/>
            <a:tailEnd len="med" w="med" type="none"/>
          </a:ln>
        </p:spPr>
      </p:cxnSp>
      <p:sp>
        <p:nvSpPr>
          <p:cNvPr id="151" name="Google Shape;151;p25"/>
          <p:cNvSpPr/>
          <p:nvPr/>
        </p:nvSpPr>
        <p:spPr>
          <a:xfrm>
            <a:off x="0" y="0"/>
            <a:ext cx="536700" cy="536700"/>
          </a:xfrm>
          <a:prstGeom prst="rect">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txBox="1"/>
          <p:nvPr>
            <p:ph type="title"/>
          </p:nvPr>
        </p:nvSpPr>
        <p:spPr>
          <a:xfrm>
            <a:off x="442405" y="1045150"/>
            <a:ext cx="2147400" cy="674700"/>
          </a:xfrm>
          <a:prstGeom prst="rect">
            <a:avLst/>
          </a:prstGeom>
        </p:spPr>
        <p:txBody>
          <a:bodyPr anchorCtr="0" anchor="b" bIns="91425" lIns="91425" spcFirstLastPara="1" rIns="91425" wrap="square" tIns="91425"/>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5"/>
          <p:cNvSpPr txBox="1"/>
          <p:nvPr>
            <p:ph idx="12" type="sldNum"/>
          </p:nvPr>
        </p:nvSpPr>
        <p:spPr>
          <a:xfrm>
            <a:off x="-6000" y="0"/>
            <a:ext cx="548700" cy="536700"/>
          </a:xfrm>
          <a:prstGeom prst="rect">
            <a:avLst/>
          </a:prstGeom>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1">
  <p:cSld name="TITLE_ONLY_1">
    <p:spTree>
      <p:nvGrpSpPr>
        <p:cNvPr id="154" name="Shape 154"/>
        <p:cNvGrpSpPr/>
        <p:nvPr/>
      </p:nvGrpSpPr>
      <p:grpSpPr>
        <a:xfrm>
          <a:off x="0" y="0"/>
          <a:ext cx="0" cy="0"/>
          <a:chOff x="0" y="0"/>
          <a:chExt cx="0" cy="0"/>
        </a:xfrm>
      </p:grpSpPr>
      <p:sp>
        <p:nvSpPr>
          <p:cNvPr id="155" name="Google Shape;155;p26"/>
          <p:cNvSpPr/>
          <p:nvPr/>
        </p:nvSpPr>
        <p:spPr>
          <a:xfrm>
            <a:off x="0" y="0"/>
            <a:ext cx="30441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6"/>
          <p:cNvSpPr/>
          <p:nvPr/>
        </p:nvSpPr>
        <p:spPr>
          <a:xfrm>
            <a:off x="3043975" y="0"/>
            <a:ext cx="6099900" cy="5143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26"/>
          <p:cNvCxnSpPr/>
          <p:nvPr/>
        </p:nvCxnSpPr>
        <p:spPr>
          <a:xfrm>
            <a:off x="534892" y="1796050"/>
            <a:ext cx="452400" cy="0"/>
          </a:xfrm>
          <a:prstGeom prst="straightConnector1">
            <a:avLst/>
          </a:prstGeom>
          <a:noFill/>
          <a:ln cap="flat" cmpd="sng" w="28575">
            <a:solidFill>
              <a:srgbClr val="FFA800"/>
            </a:solidFill>
            <a:prstDash val="solid"/>
            <a:round/>
            <a:headEnd len="med" w="med" type="none"/>
            <a:tailEnd len="med" w="med" type="none"/>
          </a:ln>
        </p:spPr>
      </p:cxnSp>
      <p:sp>
        <p:nvSpPr>
          <p:cNvPr id="158" name="Google Shape;158;p26"/>
          <p:cNvSpPr/>
          <p:nvPr/>
        </p:nvSpPr>
        <p:spPr>
          <a:xfrm>
            <a:off x="0" y="0"/>
            <a:ext cx="536700" cy="536700"/>
          </a:xfrm>
          <a:prstGeom prst="rect">
            <a:avLst/>
          </a:prstGeom>
          <a:solidFill>
            <a:srgbClr val="FFA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txBox="1"/>
          <p:nvPr>
            <p:ph type="title"/>
          </p:nvPr>
        </p:nvSpPr>
        <p:spPr>
          <a:xfrm>
            <a:off x="442405" y="1045150"/>
            <a:ext cx="2147400" cy="674700"/>
          </a:xfrm>
          <a:prstGeom prst="rect">
            <a:avLst/>
          </a:prstGeom>
        </p:spPr>
        <p:txBody>
          <a:bodyPr anchorCtr="0" anchor="b" bIns="91425" lIns="91425" spcFirstLastPara="1" rIns="91425" wrap="square" tIns="91425"/>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0" name="Google Shape;160;p26"/>
          <p:cNvSpPr txBox="1"/>
          <p:nvPr>
            <p:ph idx="12" type="sldNum"/>
          </p:nvPr>
        </p:nvSpPr>
        <p:spPr>
          <a:xfrm>
            <a:off x="-6000" y="0"/>
            <a:ext cx="548700" cy="5367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1" name="Shape 161"/>
        <p:cNvGrpSpPr/>
        <p:nvPr/>
      </p:nvGrpSpPr>
      <p:grpSpPr>
        <a:xfrm>
          <a:off x="0" y="0"/>
          <a:ext cx="0" cy="0"/>
          <a:chOff x="0" y="0"/>
          <a:chExt cx="0" cy="0"/>
        </a:xfrm>
      </p:grpSpPr>
      <p:sp>
        <p:nvSpPr>
          <p:cNvPr id="162" name="Google Shape;162;p27"/>
          <p:cNvSpPr/>
          <p:nvPr/>
        </p:nvSpPr>
        <p:spPr>
          <a:xfrm>
            <a:off x="100" y="-5800"/>
            <a:ext cx="9144000" cy="5149500"/>
          </a:xfrm>
          <a:prstGeom prst="rect">
            <a:avLst/>
          </a:prstGeom>
          <a:solidFill>
            <a:srgbClr val="FFA800">
              <a:alpha val="8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p:nvPr/>
        </p:nvSpPr>
        <p:spPr>
          <a:xfrm>
            <a:off x="0" y="-5925"/>
            <a:ext cx="9144000" cy="5149500"/>
          </a:xfrm>
          <a:prstGeom prst="frame">
            <a:avLst>
              <a:gd fmla="val 5041" name="adj1"/>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4303650" y="4607000"/>
            <a:ext cx="536700" cy="536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txBox="1"/>
          <p:nvPr>
            <p:ph idx="1" type="body"/>
          </p:nvPr>
        </p:nvSpPr>
        <p:spPr>
          <a:xfrm>
            <a:off x="457200" y="4101509"/>
            <a:ext cx="8229600" cy="519600"/>
          </a:xfrm>
          <a:prstGeom prst="rect">
            <a:avLst/>
          </a:prstGeom>
        </p:spPr>
        <p:txBody>
          <a:bodyPr anchorCtr="0" anchor="t" bIns="91425" lIns="91425" spcFirstLastPara="1" rIns="91425" wrap="square" tIns="91425"/>
          <a:lstStyle>
            <a:lvl1pPr indent="-228600" lvl="0" marL="457200" algn="ctr">
              <a:spcBef>
                <a:spcPts val="360"/>
              </a:spcBef>
              <a:spcAft>
                <a:spcPts val="0"/>
              </a:spcAft>
              <a:buClr>
                <a:srgbClr val="294667"/>
              </a:buClr>
              <a:buSzPts val="1200"/>
              <a:buNone/>
              <a:defRPr b="1" sz="1200">
                <a:solidFill>
                  <a:srgbClr val="294667"/>
                </a:solidFill>
              </a:defRPr>
            </a:lvl1pPr>
          </a:lstStyle>
          <a:p/>
        </p:txBody>
      </p:sp>
      <p:sp>
        <p:nvSpPr>
          <p:cNvPr id="166" name="Google Shape;166;p27"/>
          <p:cNvSpPr txBox="1"/>
          <p:nvPr>
            <p:ph idx="12" type="sldNum"/>
          </p:nvPr>
        </p:nvSpPr>
        <p:spPr>
          <a:xfrm>
            <a:off x="4303575" y="4606750"/>
            <a:ext cx="536700" cy="536700"/>
          </a:xfrm>
          <a:prstGeom prst="rect">
            <a:avLst/>
          </a:prstGeom>
        </p:spPr>
        <p:txBody>
          <a:bodyPr anchorCtr="0" anchor="ctr" bIns="91425" lIns="91425" spcFirstLastPara="1" rIns="91425" wrap="square" tIns="91425">
            <a:noAutofit/>
          </a:bodyPr>
          <a:lstStyle>
            <a:lvl1pPr lvl="0" algn="ctr">
              <a:buNone/>
              <a:defRPr>
                <a:solidFill>
                  <a:srgbClr val="294667"/>
                </a:solidFill>
              </a:defRPr>
            </a:lvl1pPr>
            <a:lvl2pPr lvl="1" algn="ctr">
              <a:buNone/>
              <a:defRPr>
                <a:solidFill>
                  <a:srgbClr val="294667"/>
                </a:solidFill>
              </a:defRPr>
            </a:lvl2pPr>
            <a:lvl3pPr lvl="2" algn="ctr">
              <a:buNone/>
              <a:defRPr>
                <a:solidFill>
                  <a:srgbClr val="294667"/>
                </a:solidFill>
              </a:defRPr>
            </a:lvl3pPr>
            <a:lvl4pPr lvl="3" algn="ctr">
              <a:buNone/>
              <a:defRPr>
                <a:solidFill>
                  <a:srgbClr val="294667"/>
                </a:solidFill>
              </a:defRPr>
            </a:lvl4pPr>
            <a:lvl5pPr lvl="4" algn="ctr">
              <a:buNone/>
              <a:defRPr>
                <a:solidFill>
                  <a:srgbClr val="294667"/>
                </a:solidFill>
              </a:defRPr>
            </a:lvl5pPr>
            <a:lvl6pPr lvl="5" algn="ctr">
              <a:buNone/>
              <a:defRPr>
                <a:solidFill>
                  <a:srgbClr val="294667"/>
                </a:solidFill>
              </a:defRPr>
            </a:lvl6pPr>
            <a:lvl7pPr lvl="6" algn="ctr">
              <a:buNone/>
              <a:defRPr>
                <a:solidFill>
                  <a:srgbClr val="294667"/>
                </a:solidFill>
              </a:defRPr>
            </a:lvl7pPr>
            <a:lvl8pPr lvl="7" algn="ctr">
              <a:buNone/>
              <a:defRPr>
                <a:solidFill>
                  <a:srgbClr val="294667"/>
                </a:solidFill>
              </a:defRPr>
            </a:lvl8pPr>
            <a:lvl9pPr lvl="8" algn="ctr">
              <a:buNone/>
              <a:defRPr>
                <a:solidFill>
                  <a:srgbClr val="294667"/>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type="blank">
  <p:cSld name="BLANK">
    <p:spTree>
      <p:nvGrpSpPr>
        <p:cNvPr id="167" name="Shape 167"/>
        <p:cNvGrpSpPr/>
        <p:nvPr/>
      </p:nvGrpSpPr>
      <p:grpSpPr>
        <a:xfrm>
          <a:off x="0" y="0"/>
          <a:ext cx="0" cy="0"/>
          <a:chOff x="0" y="0"/>
          <a:chExt cx="0" cy="0"/>
        </a:xfrm>
      </p:grpSpPr>
      <p:sp>
        <p:nvSpPr>
          <p:cNvPr id="168" name="Google Shape;168;p28"/>
          <p:cNvSpPr/>
          <p:nvPr/>
        </p:nvSpPr>
        <p:spPr>
          <a:xfrm>
            <a:off x="100" y="-5800"/>
            <a:ext cx="9144000" cy="5149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8"/>
          <p:cNvSpPr/>
          <p:nvPr/>
        </p:nvSpPr>
        <p:spPr>
          <a:xfrm>
            <a:off x="0" y="-5925"/>
            <a:ext cx="9144000" cy="5149500"/>
          </a:xfrm>
          <a:prstGeom prst="frame">
            <a:avLst>
              <a:gd fmla="val 5041" name="adj1"/>
            </a:avLst>
          </a:prstGeom>
          <a:solidFill>
            <a:srgbClr val="FFA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8"/>
          <p:cNvSpPr/>
          <p:nvPr/>
        </p:nvSpPr>
        <p:spPr>
          <a:xfrm>
            <a:off x="4303650" y="4607000"/>
            <a:ext cx="5367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8"/>
          <p:cNvSpPr txBox="1"/>
          <p:nvPr>
            <p:ph idx="12" type="sldNum"/>
          </p:nvPr>
        </p:nvSpPr>
        <p:spPr>
          <a:xfrm>
            <a:off x="4303575" y="4606750"/>
            <a:ext cx="536700" cy="536700"/>
          </a:xfrm>
          <a:prstGeom prst="rect">
            <a:avLst/>
          </a:prstGeom>
        </p:spPr>
        <p:txBody>
          <a:bodyPr anchorCtr="0" anchor="ctr" bIns="91425" lIns="91425" spcFirstLastPara="1" rIns="91425" wrap="square" tIns="91425">
            <a:noAutofit/>
          </a:bodyPr>
          <a:lstStyle>
            <a:lvl1pPr lvl="0" algn="ctr">
              <a:buNone/>
              <a:defRPr>
                <a:solidFill>
                  <a:srgbClr val="294667"/>
                </a:solidFill>
              </a:defRPr>
            </a:lvl1pPr>
            <a:lvl2pPr lvl="1" algn="ctr">
              <a:buNone/>
              <a:defRPr>
                <a:solidFill>
                  <a:srgbClr val="294667"/>
                </a:solidFill>
              </a:defRPr>
            </a:lvl2pPr>
            <a:lvl3pPr lvl="2" algn="ctr">
              <a:buNone/>
              <a:defRPr>
                <a:solidFill>
                  <a:srgbClr val="294667"/>
                </a:solidFill>
              </a:defRPr>
            </a:lvl3pPr>
            <a:lvl4pPr lvl="3" algn="ctr">
              <a:buNone/>
              <a:defRPr>
                <a:solidFill>
                  <a:srgbClr val="294667"/>
                </a:solidFill>
              </a:defRPr>
            </a:lvl4pPr>
            <a:lvl5pPr lvl="4" algn="ctr">
              <a:buNone/>
              <a:defRPr>
                <a:solidFill>
                  <a:srgbClr val="294667"/>
                </a:solidFill>
              </a:defRPr>
            </a:lvl5pPr>
            <a:lvl6pPr lvl="5" algn="ctr">
              <a:buNone/>
              <a:defRPr>
                <a:solidFill>
                  <a:srgbClr val="294667"/>
                </a:solidFill>
              </a:defRPr>
            </a:lvl6pPr>
            <a:lvl7pPr lvl="6" algn="ctr">
              <a:buNone/>
              <a:defRPr>
                <a:solidFill>
                  <a:srgbClr val="294667"/>
                </a:solidFill>
              </a:defRPr>
            </a:lvl7pPr>
            <a:lvl8pPr lvl="7" algn="ctr">
              <a:buNone/>
              <a:defRPr>
                <a:solidFill>
                  <a:srgbClr val="294667"/>
                </a:solidFill>
              </a:defRPr>
            </a:lvl8pPr>
            <a:lvl9pPr lvl="8" algn="ctr">
              <a:buNone/>
              <a:defRPr>
                <a:solidFill>
                  <a:srgbClr val="294667"/>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right)">
  <p:cSld name="BLANK_1">
    <p:spTree>
      <p:nvGrpSpPr>
        <p:cNvPr id="172" name="Shape 172"/>
        <p:cNvGrpSpPr/>
        <p:nvPr/>
      </p:nvGrpSpPr>
      <p:grpSpPr>
        <a:xfrm>
          <a:off x="0" y="0"/>
          <a:ext cx="0" cy="0"/>
          <a:chOff x="0" y="0"/>
          <a:chExt cx="0" cy="0"/>
        </a:xfrm>
      </p:grpSpPr>
      <p:sp>
        <p:nvSpPr>
          <p:cNvPr id="173" name="Google Shape;173;p29"/>
          <p:cNvSpPr/>
          <p:nvPr/>
        </p:nvSpPr>
        <p:spPr>
          <a:xfrm>
            <a:off x="100" y="-5800"/>
            <a:ext cx="9144000" cy="5149500"/>
          </a:xfrm>
          <a:prstGeom prst="rect">
            <a:avLst/>
          </a:prstGeom>
          <a:solidFill>
            <a:srgbClr val="FFA800">
              <a:alpha val="8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9"/>
          <p:cNvSpPr/>
          <p:nvPr/>
        </p:nvSpPr>
        <p:spPr>
          <a:xfrm>
            <a:off x="0" y="-5925"/>
            <a:ext cx="9144000" cy="5149500"/>
          </a:xfrm>
          <a:prstGeom prst="frame">
            <a:avLst>
              <a:gd fmla="val 5041" name="adj1"/>
            </a:avLst>
          </a:prstGeom>
          <a:solidFill>
            <a:srgbClr val="294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9"/>
          <p:cNvSpPr/>
          <p:nvPr/>
        </p:nvSpPr>
        <p:spPr>
          <a:xfrm>
            <a:off x="4303650" y="4607000"/>
            <a:ext cx="5367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9"/>
          <p:cNvSpPr txBox="1"/>
          <p:nvPr>
            <p:ph idx="12" type="sldNum"/>
          </p:nvPr>
        </p:nvSpPr>
        <p:spPr>
          <a:xfrm>
            <a:off x="4303575" y="4606750"/>
            <a:ext cx="536700" cy="536700"/>
          </a:xfrm>
          <a:prstGeom prst="rect">
            <a:avLst/>
          </a:prstGeom>
        </p:spPr>
        <p:txBody>
          <a:bodyPr anchorCtr="0" anchor="ctr" bIns="91425" lIns="91425" spcFirstLastPara="1" rIns="91425" wrap="square" tIns="91425">
            <a:noAutofit/>
          </a:bodyPr>
          <a:lstStyle>
            <a:lvl1pPr lvl="0" rtl="0" algn="ctr">
              <a:buNone/>
              <a:defRPr>
                <a:solidFill>
                  <a:srgbClr val="294667"/>
                </a:solidFill>
              </a:defRPr>
            </a:lvl1pPr>
            <a:lvl2pPr lvl="1" rtl="0" algn="ctr">
              <a:buNone/>
              <a:defRPr>
                <a:solidFill>
                  <a:srgbClr val="294667"/>
                </a:solidFill>
              </a:defRPr>
            </a:lvl2pPr>
            <a:lvl3pPr lvl="2" rtl="0" algn="ctr">
              <a:buNone/>
              <a:defRPr>
                <a:solidFill>
                  <a:srgbClr val="294667"/>
                </a:solidFill>
              </a:defRPr>
            </a:lvl3pPr>
            <a:lvl4pPr lvl="3" rtl="0" algn="ctr">
              <a:buNone/>
              <a:defRPr>
                <a:solidFill>
                  <a:srgbClr val="294667"/>
                </a:solidFill>
              </a:defRPr>
            </a:lvl4pPr>
            <a:lvl5pPr lvl="4" rtl="0" algn="ctr">
              <a:buNone/>
              <a:defRPr>
                <a:solidFill>
                  <a:srgbClr val="294667"/>
                </a:solidFill>
              </a:defRPr>
            </a:lvl5pPr>
            <a:lvl6pPr lvl="5" rtl="0" algn="ctr">
              <a:buNone/>
              <a:defRPr>
                <a:solidFill>
                  <a:srgbClr val="294667"/>
                </a:solidFill>
              </a:defRPr>
            </a:lvl6pPr>
            <a:lvl7pPr lvl="6" rtl="0" algn="ctr">
              <a:buNone/>
              <a:defRPr>
                <a:solidFill>
                  <a:srgbClr val="294667"/>
                </a:solidFill>
              </a:defRPr>
            </a:lvl7pPr>
            <a:lvl8pPr lvl="7" rtl="0" algn="ctr">
              <a:buNone/>
              <a:defRPr>
                <a:solidFill>
                  <a:srgbClr val="294667"/>
                </a:solidFill>
              </a:defRPr>
            </a:lvl8pPr>
            <a:lvl9pPr lvl="8" rtl="0" algn="ctr">
              <a:buNone/>
              <a:defRPr>
                <a:solidFill>
                  <a:srgbClr val="294667"/>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hite)">
  <p:cSld name="BLANK_1_1">
    <p:spTree>
      <p:nvGrpSpPr>
        <p:cNvPr id="177" name="Shape 177"/>
        <p:cNvGrpSpPr/>
        <p:nvPr/>
      </p:nvGrpSpPr>
      <p:grpSpPr>
        <a:xfrm>
          <a:off x="0" y="0"/>
          <a:ext cx="0" cy="0"/>
          <a:chOff x="0" y="0"/>
          <a:chExt cx="0" cy="0"/>
        </a:xfrm>
      </p:grpSpPr>
      <p:sp>
        <p:nvSpPr>
          <p:cNvPr id="178" name="Google Shape;178;p30"/>
          <p:cNvSpPr/>
          <p:nvPr/>
        </p:nvSpPr>
        <p:spPr>
          <a:xfrm>
            <a:off x="0" y="-5925"/>
            <a:ext cx="9144000" cy="5149500"/>
          </a:xfrm>
          <a:prstGeom prst="frame">
            <a:avLst>
              <a:gd fmla="val 5041" name="adj1"/>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1" name="Shape 21"/>
        <p:cNvGrpSpPr/>
        <p:nvPr/>
      </p:nvGrpSpPr>
      <p:grpSpPr>
        <a:xfrm>
          <a:off x="0" y="0"/>
          <a:ext cx="0" cy="0"/>
          <a:chOff x="0" y="0"/>
          <a:chExt cx="0" cy="0"/>
        </a:xfrm>
      </p:grpSpPr>
      <p:sp>
        <p:nvSpPr>
          <p:cNvPr id="22" name="Google Shape;22;p4"/>
          <p:cNvSpPr/>
          <p:nvPr/>
        </p:nvSpPr>
        <p:spPr>
          <a:xfrm>
            <a:off x="100" y="-5800"/>
            <a:ext cx="9144000" cy="5149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0" y="-5925"/>
            <a:ext cx="9144000" cy="5149500"/>
          </a:xfrm>
          <a:prstGeom prst="frame">
            <a:avLst>
              <a:gd fmla="val 5041" name="adj1"/>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4303650" y="0"/>
            <a:ext cx="536700" cy="886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nvSpPr>
        <p:spPr>
          <a:xfrm>
            <a:off x="3593400" y="-96133"/>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294667"/>
                </a:solidFill>
              </a:rPr>
              <a:t>!</a:t>
            </a:r>
            <a:endParaRPr b="1" sz="6000">
              <a:solidFill>
                <a:srgbClr val="294667"/>
              </a:solidFill>
            </a:endParaRPr>
          </a:p>
        </p:txBody>
      </p:sp>
      <p:sp>
        <p:nvSpPr>
          <p:cNvPr id="26" name="Google Shape;26;p4"/>
          <p:cNvSpPr txBox="1"/>
          <p:nvPr>
            <p:ph idx="1" type="body"/>
          </p:nvPr>
        </p:nvSpPr>
        <p:spPr>
          <a:xfrm>
            <a:off x="1480900" y="1257675"/>
            <a:ext cx="5911200" cy="3003600"/>
          </a:xfrm>
          <a:prstGeom prst="rect">
            <a:avLst/>
          </a:prstGeom>
        </p:spPr>
        <p:txBody>
          <a:bodyPr anchorCtr="0" anchor="t" bIns="91425" lIns="91425" spcFirstLastPara="1" rIns="91425" wrap="square" tIns="91425"/>
          <a:lstStyle>
            <a:lvl1pPr indent="-419100" lvl="0" marL="457200" rtl="0" algn="ctr">
              <a:spcBef>
                <a:spcPts val="600"/>
              </a:spcBef>
              <a:spcAft>
                <a:spcPts val="0"/>
              </a:spcAft>
              <a:buClr>
                <a:srgbClr val="FFFFFF"/>
              </a:buClr>
              <a:buSzPts val="3000"/>
              <a:buChar char="▫"/>
              <a:defRPr b="1" sz="3000">
                <a:solidFill>
                  <a:srgbClr val="FFFFFF"/>
                </a:solidFill>
              </a:defRPr>
            </a:lvl1pPr>
            <a:lvl2pPr indent="-419100" lvl="1" marL="914400" rtl="0" algn="ctr">
              <a:spcBef>
                <a:spcPts val="0"/>
              </a:spcBef>
              <a:spcAft>
                <a:spcPts val="0"/>
              </a:spcAft>
              <a:buClr>
                <a:srgbClr val="FFFFFF"/>
              </a:buClr>
              <a:buSzPts val="3000"/>
              <a:buChar char="▪"/>
              <a:defRPr b="1" sz="3000">
                <a:solidFill>
                  <a:srgbClr val="FFFFFF"/>
                </a:solidFill>
              </a:defRPr>
            </a:lvl2pPr>
            <a:lvl3pPr indent="-419100" lvl="2" marL="1371600" rtl="0" algn="ctr">
              <a:spcBef>
                <a:spcPts val="0"/>
              </a:spcBef>
              <a:spcAft>
                <a:spcPts val="0"/>
              </a:spcAft>
              <a:buClr>
                <a:srgbClr val="FFFFFF"/>
              </a:buClr>
              <a:buSzPts val="3000"/>
              <a:buChar char="▫"/>
              <a:defRPr b="1" sz="3000">
                <a:solidFill>
                  <a:srgbClr val="FFFFFF"/>
                </a:solidFill>
              </a:defRPr>
            </a:lvl3pPr>
            <a:lvl4pPr indent="-419100" lvl="3" marL="1828800" rtl="0" algn="ctr">
              <a:spcBef>
                <a:spcPts val="0"/>
              </a:spcBef>
              <a:spcAft>
                <a:spcPts val="0"/>
              </a:spcAft>
              <a:buClr>
                <a:srgbClr val="FFFFFF"/>
              </a:buClr>
              <a:buSzPts val="3000"/>
              <a:buChar char="▪"/>
              <a:defRPr b="1" sz="3000">
                <a:solidFill>
                  <a:srgbClr val="FFFFFF"/>
                </a:solidFill>
              </a:defRPr>
            </a:lvl4pPr>
            <a:lvl5pPr indent="-419100" lvl="4" marL="2286000" rtl="0" algn="ctr">
              <a:spcBef>
                <a:spcPts val="0"/>
              </a:spcBef>
              <a:spcAft>
                <a:spcPts val="0"/>
              </a:spcAft>
              <a:buClr>
                <a:srgbClr val="FFFFFF"/>
              </a:buClr>
              <a:buSzPts val="3000"/>
              <a:buChar char="▫"/>
              <a:defRPr b="1" sz="3000">
                <a:solidFill>
                  <a:srgbClr val="FFFFFF"/>
                </a:solidFill>
              </a:defRPr>
            </a:lvl5pPr>
            <a:lvl6pPr indent="-419100" lvl="5" marL="2743200" rtl="0" algn="ctr">
              <a:spcBef>
                <a:spcPts val="0"/>
              </a:spcBef>
              <a:spcAft>
                <a:spcPts val="0"/>
              </a:spcAft>
              <a:buClr>
                <a:srgbClr val="FFFFFF"/>
              </a:buClr>
              <a:buSzPts val="3000"/>
              <a:buChar char="▪"/>
              <a:defRPr b="1" sz="3000">
                <a:solidFill>
                  <a:srgbClr val="FFFFFF"/>
                </a:solidFill>
              </a:defRPr>
            </a:lvl6pPr>
            <a:lvl7pPr indent="-419100" lvl="6" marL="3200400" rtl="0" algn="ctr">
              <a:spcBef>
                <a:spcPts val="0"/>
              </a:spcBef>
              <a:spcAft>
                <a:spcPts val="0"/>
              </a:spcAft>
              <a:buClr>
                <a:srgbClr val="FFFFFF"/>
              </a:buClr>
              <a:buSzPts val="3000"/>
              <a:buChar char="▫"/>
              <a:defRPr b="1" sz="3000">
                <a:solidFill>
                  <a:srgbClr val="FFFFFF"/>
                </a:solidFill>
              </a:defRPr>
            </a:lvl7pPr>
            <a:lvl8pPr indent="-419100" lvl="7" marL="3657600" rtl="0" algn="ctr">
              <a:spcBef>
                <a:spcPts val="0"/>
              </a:spcBef>
              <a:spcAft>
                <a:spcPts val="0"/>
              </a:spcAft>
              <a:buClr>
                <a:srgbClr val="FFFFFF"/>
              </a:buClr>
              <a:buSzPts val="3000"/>
              <a:buChar char="▪"/>
              <a:defRPr b="1" sz="3000">
                <a:solidFill>
                  <a:srgbClr val="FFFFFF"/>
                </a:solidFill>
              </a:defRPr>
            </a:lvl8pPr>
            <a:lvl9pPr indent="-419100" lvl="8" marL="4114800" algn="ctr">
              <a:spcBef>
                <a:spcPts val="0"/>
              </a:spcBef>
              <a:spcAft>
                <a:spcPts val="0"/>
              </a:spcAft>
              <a:buClr>
                <a:srgbClr val="FFFFFF"/>
              </a:buClr>
              <a:buSzPts val="3000"/>
              <a:buChar char="▫"/>
              <a:defRPr b="1" sz="3000">
                <a:solidFill>
                  <a:srgbClr val="FFFFFF"/>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 Text right" type="tx">
  <p:cSld name="TITLE_AND_BODY">
    <p:spTree>
      <p:nvGrpSpPr>
        <p:cNvPr id="27" name="Shape 27"/>
        <p:cNvGrpSpPr/>
        <p:nvPr/>
      </p:nvGrpSpPr>
      <p:grpSpPr>
        <a:xfrm>
          <a:off x="0" y="0"/>
          <a:ext cx="0" cy="0"/>
          <a:chOff x="0" y="0"/>
          <a:chExt cx="0" cy="0"/>
        </a:xfrm>
      </p:grpSpPr>
      <p:sp>
        <p:nvSpPr>
          <p:cNvPr id="28" name="Google Shape;28;p5"/>
          <p:cNvSpPr/>
          <p:nvPr/>
        </p:nvSpPr>
        <p:spPr>
          <a:xfrm>
            <a:off x="0" y="0"/>
            <a:ext cx="45720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p:nvPr/>
        </p:nvSpPr>
        <p:spPr>
          <a:xfrm>
            <a:off x="457200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ph type="title"/>
          </p:nvPr>
        </p:nvSpPr>
        <p:spPr>
          <a:xfrm>
            <a:off x="4994225" y="693650"/>
            <a:ext cx="3692400" cy="768900"/>
          </a:xfrm>
          <a:prstGeom prst="rect">
            <a:avLst/>
          </a:prstGeom>
        </p:spPr>
        <p:txBody>
          <a:bodyPr anchorCtr="0" anchor="b" bIns="91425" lIns="91425" spcFirstLastPara="1" rIns="91425" wrap="square" tIns="91425"/>
          <a:lstStyle>
            <a:lvl1pPr lvl="0">
              <a:spcBef>
                <a:spcPts val="0"/>
              </a:spcBef>
              <a:spcAft>
                <a:spcPts val="0"/>
              </a:spcAft>
              <a:buSzPts val="1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994225" y="1585101"/>
            <a:ext cx="3692400" cy="3340800"/>
          </a:xfrm>
          <a:prstGeom prst="rect">
            <a:avLst/>
          </a:prstGeom>
        </p:spPr>
        <p:txBody>
          <a:bodyPr anchorCtr="0" anchor="t" bIns="91425" lIns="91425" spcFirstLastPara="1" rIns="91425" wrap="square" tIns="91425"/>
          <a:lstStyle>
            <a:lvl1pPr indent="-342900" lvl="0" marL="457200">
              <a:spcBef>
                <a:spcPts val="600"/>
              </a:spcBef>
              <a:spcAft>
                <a:spcPts val="0"/>
              </a:spcAft>
              <a:buClr>
                <a:srgbClr val="FFC200"/>
              </a:buClr>
              <a:buSzPts val="1800"/>
              <a:buChar char="▫"/>
              <a:defRPr/>
            </a:lvl1pPr>
            <a:lvl2pPr indent="-342900" lvl="1" marL="914400">
              <a:spcBef>
                <a:spcPts val="0"/>
              </a:spcBef>
              <a:spcAft>
                <a:spcPts val="0"/>
              </a:spcAft>
              <a:buClr>
                <a:srgbClr val="FFC200"/>
              </a:buClr>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32" name="Google Shape;32;p5"/>
          <p:cNvCxnSpPr/>
          <p:nvPr/>
        </p:nvCxnSpPr>
        <p:spPr>
          <a:xfrm>
            <a:off x="5102787" y="1519975"/>
            <a:ext cx="452400" cy="0"/>
          </a:xfrm>
          <a:prstGeom prst="straightConnector1">
            <a:avLst/>
          </a:prstGeom>
          <a:noFill/>
          <a:ln cap="flat" cmpd="sng" w="28575">
            <a:solidFill>
              <a:srgbClr val="294667"/>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 Text left">
  <p:cSld name="TITLE_AND_BODY_1">
    <p:spTree>
      <p:nvGrpSpPr>
        <p:cNvPr id="33" name="Shape 33"/>
        <p:cNvGrpSpPr/>
        <p:nvPr/>
      </p:nvGrpSpPr>
      <p:grpSpPr>
        <a:xfrm>
          <a:off x="0" y="0"/>
          <a:ext cx="0" cy="0"/>
          <a:chOff x="0" y="0"/>
          <a:chExt cx="0" cy="0"/>
        </a:xfrm>
      </p:grpSpPr>
      <p:sp>
        <p:nvSpPr>
          <p:cNvPr id="34" name="Google Shape;34;p6"/>
          <p:cNvSpPr/>
          <p:nvPr/>
        </p:nvSpPr>
        <p:spPr>
          <a:xfrm>
            <a:off x="0" y="0"/>
            <a:ext cx="45720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p:nvPr/>
        </p:nvSpPr>
        <p:spPr>
          <a:xfrm>
            <a:off x="4572000" y="0"/>
            <a:ext cx="4572000" cy="5143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txBox="1"/>
          <p:nvPr>
            <p:ph type="title"/>
          </p:nvPr>
        </p:nvSpPr>
        <p:spPr>
          <a:xfrm>
            <a:off x="433768" y="693650"/>
            <a:ext cx="3692400" cy="768900"/>
          </a:xfrm>
          <a:prstGeom prst="rect">
            <a:avLst/>
          </a:prstGeom>
        </p:spPr>
        <p:txBody>
          <a:bodyPr anchorCtr="0" anchor="b" bIns="91425" lIns="91425" spcFirstLastPara="1" rIns="91425" wrap="square" tIns="91425"/>
          <a:lstStyle>
            <a:lvl1pPr lvl="0" rtl="0">
              <a:spcBef>
                <a:spcPts val="0"/>
              </a:spcBef>
              <a:spcAft>
                <a:spcPts val="0"/>
              </a:spcAft>
              <a:buClr>
                <a:srgbClr val="FFFFFF"/>
              </a:buClr>
              <a:buSzPts val="1400"/>
              <a:buFont typeface="Open Sans"/>
              <a:buNone/>
              <a:defRPr>
                <a:solidFill>
                  <a:srgbClr val="FFFFFF"/>
                </a:solidFill>
                <a:latin typeface="Open Sans"/>
                <a:ea typeface="Open Sans"/>
                <a:cs typeface="Open Sans"/>
                <a:sym typeface="Open Sans"/>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p:txBody>
      </p:sp>
      <p:sp>
        <p:nvSpPr>
          <p:cNvPr id="37" name="Google Shape;37;p6"/>
          <p:cNvSpPr txBox="1"/>
          <p:nvPr>
            <p:ph idx="1" type="body"/>
          </p:nvPr>
        </p:nvSpPr>
        <p:spPr>
          <a:xfrm>
            <a:off x="433768" y="1585101"/>
            <a:ext cx="3692400" cy="3340800"/>
          </a:xfrm>
          <a:prstGeom prst="rect">
            <a:avLst/>
          </a:prstGeom>
        </p:spPr>
        <p:txBody>
          <a:bodyPr anchorCtr="0" anchor="t" bIns="91425" lIns="91425" spcFirstLastPara="1" rIns="91425" wrap="square" tIns="91425"/>
          <a:lstStyle>
            <a:lvl1pPr indent="-342900" lvl="0" marL="457200" rtl="0">
              <a:spcBef>
                <a:spcPts val="600"/>
              </a:spcBef>
              <a:spcAft>
                <a:spcPts val="0"/>
              </a:spcAft>
              <a:buClr>
                <a:srgbClr val="FFFFFF"/>
              </a:buClr>
              <a:buSzPts val="1800"/>
              <a:buChar char="▫"/>
              <a:defRPr>
                <a:solidFill>
                  <a:srgbClr val="FFFFFF"/>
                </a:solidFill>
              </a:defRPr>
            </a:lvl1pPr>
            <a:lvl2pPr indent="-342900" lvl="1" marL="914400" rtl="0">
              <a:spcBef>
                <a:spcPts val="0"/>
              </a:spcBef>
              <a:spcAft>
                <a:spcPts val="0"/>
              </a:spcAft>
              <a:buClr>
                <a:srgbClr val="FFFFFF"/>
              </a:buClr>
              <a:buSzPts val="1800"/>
              <a:buChar char="▪"/>
              <a:defRPr>
                <a:solidFill>
                  <a:srgbClr val="FFFFFF"/>
                </a:solidFill>
              </a:defRPr>
            </a:lvl2pPr>
            <a:lvl3pPr indent="-342900" lvl="2" marL="1371600" rtl="0">
              <a:spcBef>
                <a:spcPts val="0"/>
              </a:spcBef>
              <a:spcAft>
                <a:spcPts val="0"/>
              </a:spcAft>
              <a:buClr>
                <a:srgbClr val="FFFFFF"/>
              </a:buClr>
              <a:buSzPts val="1800"/>
              <a:buChar char="▫"/>
              <a:defRPr>
                <a:solidFill>
                  <a:srgbClr val="FFFFFF"/>
                </a:solidFill>
              </a:defRPr>
            </a:lvl3pPr>
            <a:lvl4pPr indent="-342900" lvl="3" marL="1828800" rtl="0">
              <a:spcBef>
                <a:spcPts val="0"/>
              </a:spcBef>
              <a:spcAft>
                <a:spcPts val="0"/>
              </a:spcAft>
              <a:buClr>
                <a:srgbClr val="FFFFFF"/>
              </a:buClr>
              <a:buSzPts val="1800"/>
              <a:buChar char="▪"/>
              <a:defRPr>
                <a:solidFill>
                  <a:srgbClr val="FFFFFF"/>
                </a:solidFill>
              </a:defRPr>
            </a:lvl4pPr>
            <a:lvl5pPr indent="-342900" lvl="4" marL="2286000" rtl="0">
              <a:spcBef>
                <a:spcPts val="0"/>
              </a:spcBef>
              <a:spcAft>
                <a:spcPts val="0"/>
              </a:spcAft>
              <a:buClr>
                <a:srgbClr val="FFFFFF"/>
              </a:buClr>
              <a:buSzPts val="1800"/>
              <a:buChar char="▫"/>
              <a:defRPr>
                <a:solidFill>
                  <a:srgbClr val="FFFFFF"/>
                </a:solidFill>
              </a:defRPr>
            </a:lvl5pPr>
            <a:lvl6pPr indent="-342900" lvl="5" marL="2743200" rtl="0">
              <a:spcBef>
                <a:spcPts val="0"/>
              </a:spcBef>
              <a:spcAft>
                <a:spcPts val="0"/>
              </a:spcAft>
              <a:buClr>
                <a:srgbClr val="FFFFFF"/>
              </a:buClr>
              <a:buSzPts val="1800"/>
              <a:buChar char="▪"/>
              <a:defRPr>
                <a:solidFill>
                  <a:srgbClr val="FFFFFF"/>
                </a:solidFill>
              </a:defRPr>
            </a:lvl6pPr>
            <a:lvl7pPr indent="-342900" lvl="6" marL="3200400" rtl="0">
              <a:spcBef>
                <a:spcPts val="0"/>
              </a:spcBef>
              <a:spcAft>
                <a:spcPts val="0"/>
              </a:spcAft>
              <a:buClr>
                <a:srgbClr val="FFFFFF"/>
              </a:buClr>
              <a:buSzPts val="1800"/>
              <a:buChar char="▫"/>
              <a:defRPr>
                <a:solidFill>
                  <a:srgbClr val="FFFFFF"/>
                </a:solidFill>
              </a:defRPr>
            </a:lvl7pPr>
            <a:lvl8pPr indent="-342900" lvl="7" marL="3657600" rtl="0">
              <a:spcBef>
                <a:spcPts val="0"/>
              </a:spcBef>
              <a:spcAft>
                <a:spcPts val="0"/>
              </a:spcAft>
              <a:buClr>
                <a:srgbClr val="FFFFFF"/>
              </a:buClr>
              <a:buSzPts val="1800"/>
              <a:buChar char="▪"/>
              <a:defRPr>
                <a:solidFill>
                  <a:srgbClr val="FFFFFF"/>
                </a:solidFill>
              </a:defRPr>
            </a:lvl8pPr>
            <a:lvl9pPr indent="-342900" lvl="8" marL="4114800" rtl="0">
              <a:spcBef>
                <a:spcPts val="0"/>
              </a:spcBef>
              <a:spcAft>
                <a:spcPts val="0"/>
              </a:spcAft>
              <a:buClr>
                <a:srgbClr val="FFFFFF"/>
              </a:buClr>
              <a:buSzPts val="1800"/>
              <a:buChar char="▫"/>
              <a:defRPr>
                <a:solidFill>
                  <a:srgbClr val="FFFFFF"/>
                </a:solidFill>
              </a:defRPr>
            </a:lvl9pPr>
          </a:lstStyle>
          <a:p/>
        </p:txBody>
      </p:sp>
      <p:cxnSp>
        <p:nvCxnSpPr>
          <p:cNvPr id="38" name="Google Shape;38;p6"/>
          <p:cNvCxnSpPr/>
          <p:nvPr/>
        </p:nvCxnSpPr>
        <p:spPr>
          <a:xfrm>
            <a:off x="542330" y="1519975"/>
            <a:ext cx="452400" cy="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 2 columns right" type="twoColTx">
  <p:cSld name="TITLE_AND_TWO_COLUMNS">
    <p:spTree>
      <p:nvGrpSpPr>
        <p:cNvPr id="39" name="Shape 39"/>
        <p:cNvGrpSpPr/>
        <p:nvPr/>
      </p:nvGrpSpPr>
      <p:grpSpPr>
        <a:xfrm>
          <a:off x="0" y="0"/>
          <a:ext cx="0" cy="0"/>
          <a:chOff x="0" y="0"/>
          <a:chExt cx="0" cy="0"/>
        </a:xfrm>
      </p:grpSpPr>
      <p:sp>
        <p:nvSpPr>
          <p:cNvPr id="40" name="Google Shape;40;p7"/>
          <p:cNvSpPr/>
          <p:nvPr/>
        </p:nvSpPr>
        <p:spPr>
          <a:xfrm>
            <a:off x="0" y="0"/>
            <a:ext cx="30441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3043975" y="0"/>
            <a:ext cx="6099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type="title"/>
          </p:nvPr>
        </p:nvSpPr>
        <p:spPr>
          <a:xfrm>
            <a:off x="3468200" y="796375"/>
            <a:ext cx="5218800" cy="669300"/>
          </a:xfrm>
          <a:prstGeom prst="rect">
            <a:avLst/>
          </a:prstGeom>
        </p:spPr>
        <p:txBody>
          <a:bodyPr anchorCtr="0" anchor="b" bIns="91425" lIns="91425" spcFirstLastPara="1" rIns="91425" wrap="square" tIns="91425"/>
          <a:lstStyle>
            <a:lvl1pPr lvl="0">
              <a:spcBef>
                <a:spcPts val="0"/>
              </a:spcBef>
              <a:spcAft>
                <a:spcPts val="0"/>
              </a:spcAft>
              <a:buSzPts val="1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3467825" y="1614875"/>
            <a:ext cx="2532900" cy="3158700"/>
          </a:xfrm>
          <a:prstGeom prst="rect">
            <a:avLst/>
          </a:prstGeom>
        </p:spPr>
        <p:txBody>
          <a:bodyPr anchorCtr="0" anchor="t" bIns="91425" lIns="91425" spcFirstLastPara="1" rIns="91425" wrap="square" tIns="91425"/>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44" name="Google Shape;44;p7"/>
          <p:cNvSpPr txBox="1"/>
          <p:nvPr>
            <p:ph idx="2" type="body"/>
          </p:nvPr>
        </p:nvSpPr>
        <p:spPr>
          <a:xfrm>
            <a:off x="6153578" y="1614875"/>
            <a:ext cx="2532900" cy="3158700"/>
          </a:xfrm>
          <a:prstGeom prst="rect">
            <a:avLst/>
          </a:prstGeom>
        </p:spPr>
        <p:txBody>
          <a:bodyPr anchorCtr="0" anchor="t" bIns="91425" lIns="91425" spcFirstLastPara="1" rIns="91425" wrap="square" tIns="91425"/>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cxnSp>
        <p:nvCxnSpPr>
          <p:cNvPr id="45" name="Google Shape;45;p7"/>
          <p:cNvCxnSpPr/>
          <p:nvPr/>
        </p:nvCxnSpPr>
        <p:spPr>
          <a:xfrm>
            <a:off x="3578787" y="1519975"/>
            <a:ext cx="452400" cy="0"/>
          </a:xfrm>
          <a:prstGeom prst="straightConnector1">
            <a:avLst/>
          </a:prstGeom>
          <a:noFill/>
          <a:ln cap="flat" cmpd="sng" w="28575">
            <a:solidFill>
              <a:srgbClr val="294667"/>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ird - 2 columns left">
  <p:cSld name="TITLE_AND_TWO_COLUMNS_2">
    <p:spTree>
      <p:nvGrpSpPr>
        <p:cNvPr id="46" name="Shape 46"/>
        <p:cNvGrpSpPr/>
        <p:nvPr/>
      </p:nvGrpSpPr>
      <p:grpSpPr>
        <a:xfrm>
          <a:off x="0" y="0"/>
          <a:ext cx="0" cy="0"/>
          <a:chOff x="0" y="0"/>
          <a:chExt cx="0" cy="0"/>
        </a:xfrm>
      </p:grpSpPr>
      <p:sp>
        <p:nvSpPr>
          <p:cNvPr id="47" name="Google Shape;47;p8"/>
          <p:cNvSpPr/>
          <p:nvPr/>
        </p:nvSpPr>
        <p:spPr>
          <a:xfrm flipH="1">
            <a:off x="6099775" y="0"/>
            <a:ext cx="3044100" cy="5143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flipH="1">
            <a:off x="0" y="0"/>
            <a:ext cx="60999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txBox="1"/>
          <p:nvPr>
            <p:ph type="title"/>
          </p:nvPr>
        </p:nvSpPr>
        <p:spPr>
          <a:xfrm>
            <a:off x="434706" y="796375"/>
            <a:ext cx="5218800" cy="669300"/>
          </a:xfrm>
          <a:prstGeom prst="rect">
            <a:avLst/>
          </a:prstGeom>
        </p:spPr>
        <p:txBody>
          <a:bodyPr anchorCtr="0" anchor="b" bIns="91425" lIns="91425" spcFirstLastPara="1" rIns="91425" wrap="square" tIns="91425"/>
          <a:lstStyle>
            <a:lvl1pPr lvl="0" rtl="0">
              <a:spcBef>
                <a:spcPts val="0"/>
              </a:spcBef>
              <a:spcAft>
                <a:spcPts val="0"/>
              </a:spcAft>
              <a:buClr>
                <a:srgbClr val="FFFFFF"/>
              </a:buClr>
              <a:buSzPts val="1400"/>
              <a:buFont typeface="Open Sans"/>
              <a:buNone/>
              <a:defRPr>
                <a:solidFill>
                  <a:srgbClr val="FFFFFF"/>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 name="Google Shape;50;p8"/>
          <p:cNvSpPr txBox="1"/>
          <p:nvPr>
            <p:ph idx="1" type="body"/>
          </p:nvPr>
        </p:nvSpPr>
        <p:spPr>
          <a:xfrm>
            <a:off x="434331" y="1614875"/>
            <a:ext cx="2532900" cy="3158700"/>
          </a:xfrm>
          <a:prstGeom prst="rect">
            <a:avLst/>
          </a:prstGeom>
        </p:spPr>
        <p:txBody>
          <a:bodyPr anchorCtr="0" anchor="t" bIns="91425" lIns="91425" spcFirstLastPara="1" rIns="91425" wrap="square" tIns="91425"/>
          <a:lstStyle>
            <a:lvl1pPr indent="-317500" lvl="0" marL="457200" rtl="0">
              <a:spcBef>
                <a:spcPts val="600"/>
              </a:spcBef>
              <a:spcAft>
                <a:spcPts val="0"/>
              </a:spcAft>
              <a:buClr>
                <a:srgbClr val="FFFFFF"/>
              </a:buClr>
              <a:buSzPts val="1400"/>
              <a:buChar char="▫"/>
              <a:defRPr sz="1400">
                <a:solidFill>
                  <a:srgbClr val="FFFFFF"/>
                </a:solidFill>
              </a:defRPr>
            </a:lvl1pPr>
            <a:lvl2pPr indent="-317500" lvl="1" marL="914400" rtl="0">
              <a:spcBef>
                <a:spcPts val="0"/>
              </a:spcBef>
              <a:spcAft>
                <a:spcPts val="0"/>
              </a:spcAft>
              <a:buClr>
                <a:srgbClr val="FFFFFF"/>
              </a:buClr>
              <a:buSzPts val="1400"/>
              <a:buChar char="▪"/>
              <a:defRPr sz="1400">
                <a:solidFill>
                  <a:srgbClr val="FFFFFF"/>
                </a:solidFill>
              </a:defRPr>
            </a:lvl2pPr>
            <a:lvl3pPr indent="-317500" lvl="2" marL="1371600" rtl="0">
              <a:spcBef>
                <a:spcPts val="0"/>
              </a:spcBef>
              <a:spcAft>
                <a:spcPts val="0"/>
              </a:spcAft>
              <a:buClr>
                <a:srgbClr val="FFFFFF"/>
              </a:buClr>
              <a:buSzPts val="1400"/>
              <a:buChar char="▫"/>
              <a:defRPr sz="1400">
                <a:solidFill>
                  <a:srgbClr val="FFFFFF"/>
                </a:solidFill>
              </a:defRPr>
            </a:lvl3pPr>
            <a:lvl4pPr indent="-317500" lvl="3" marL="1828800" rtl="0">
              <a:spcBef>
                <a:spcPts val="0"/>
              </a:spcBef>
              <a:spcAft>
                <a:spcPts val="0"/>
              </a:spcAft>
              <a:buClr>
                <a:srgbClr val="FFFFFF"/>
              </a:buClr>
              <a:buSzPts val="1400"/>
              <a:buChar char="▪"/>
              <a:defRPr sz="1400">
                <a:solidFill>
                  <a:srgbClr val="FFFFFF"/>
                </a:solidFill>
              </a:defRPr>
            </a:lvl4pPr>
            <a:lvl5pPr indent="-317500" lvl="4" marL="2286000" rtl="0">
              <a:spcBef>
                <a:spcPts val="0"/>
              </a:spcBef>
              <a:spcAft>
                <a:spcPts val="0"/>
              </a:spcAft>
              <a:buClr>
                <a:srgbClr val="FFFFFF"/>
              </a:buClr>
              <a:buSzPts val="1400"/>
              <a:buChar char="▫"/>
              <a:defRPr sz="1400">
                <a:solidFill>
                  <a:srgbClr val="FFFFFF"/>
                </a:solidFill>
              </a:defRPr>
            </a:lvl5pPr>
            <a:lvl6pPr indent="-317500" lvl="5" marL="2743200" rtl="0">
              <a:spcBef>
                <a:spcPts val="0"/>
              </a:spcBef>
              <a:spcAft>
                <a:spcPts val="0"/>
              </a:spcAft>
              <a:buClr>
                <a:srgbClr val="FFFFFF"/>
              </a:buClr>
              <a:buSzPts val="1400"/>
              <a:buChar char="▪"/>
              <a:defRPr sz="1400">
                <a:solidFill>
                  <a:srgbClr val="FFFFFF"/>
                </a:solidFill>
              </a:defRPr>
            </a:lvl6pPr>
            <a:lvl7pPr indent="-317500" lvl="6" marL="3200400" rtl="0">
              <a:spcBef>
                <a:spcPts val="0"/>
              </a:spcBef>
              <a:spcAft>
                <a:spcPts val="0"/>
              </a:spcAft>
              <a:buClr>
                <a:srgbClr val="FFFFFF"/>
              </a:buClr>
              <a:buSzPts val="1400"/>
              <a:buChar char="▫"/>
              <a:defRPr sz="1400">
                <a:solidFill>
                  <a:srgbClr val="FFFFFF"/>
                </a:solidFill>
              </a:defRPr>
            </a:lvl7pPr>
            <a:lvl8pPr indent="-317500" lvl="7" marL="3657600" rtl="0">
              <a:spcBef>
                <a:spcPts val="0"/>
              </a:spcBef>
              <a:spcAft>
                <a:spcPts val="0"/>
              </a:spcAft>
              <a:buClr>
                <a:srgbClr val="FFFFFF"/>
              </a:buClr>
              <a:buSzPts val="1400"/>
              <a:buChar char="▪"/>
              <a:defRPr sz="1400">
                <a:solidFill>
                  <a:srgbClr val="FFFFFF"/>
                </a:solidFill>
              </a:defRPr>
            </a:lvl8pPr>
            <a:lvl9pPr indent="-317500" lvl="8" marL="4114800" rtl="0">
              <a:spcBef>
                <a:spcPts val="0"/>
              </a:spcBef>
              <a:spcAft>
                <a:spcPts val="0"/>
              </a:spcAft>
              <a:buClr>
                <a:srgbClr val="FFFFFF"/>
              </a:buClr>
              <a:buSzPts val="1400"/>
              <a:buChar char="▫"/>
              <a:defRPr sz="1400">
                <a:solidFill>
                  <a:srgbClr val="FFFFFF"/>
                </a:solidFill>
              </a:defRPr>
            </a:lvl9pPr>
          </a:lstStyle>
          <a:p/>
        </p:txBody>
      </p:sp>
      <p:sp>
        <p:nvSpPr>
          <p:cNvPr id="51" name="Google Shape;51;p8"/>
          <p:cNvSpPr txBox="1"/>
          <p:nvPr>
            <p:ph idx="2" type="body"/>
          </p:nvPr>
        </p:nvSpPr>
        <p:spPr>
          <a:xfrm>
            <a:off x="3120084" y="1614875"/>
            <a:ext cx="2532900" cy="3158700"/>
          </a:xfrm>
          <a:prstGeom prst="rect">
            <a:avLst/>
          </a:prstGeom>
        </p:spPr>
        <p:txBody>
          <a:bodyPr anchorCtr="0" anchor="t" bIns="91425" lIns="91425" spcFirstLastPara="1" rIns="91425" wrap="square" tIns="91425"/>
          <a:lstStyle>
            <a:lvl1pPr indent="-317500" lvl="0" marL="457200" rtl="0">
              <a:spcBef>
                <a:spcPts val="600"/>
              </a:spcBef>
              <a:spcAft>
                <a:spcPts val="0"/>
              </a:spcAft>
              <a:buClr>
                <a:srgbClr val="FFFFFF"/>
              </a:buClr>
              <a:buSzPts val="1400"/>
              <a:buChar char="▫"/>
              <a:defRPr sz="1400">
                <a:solidFill>
                  <a:srgbClr val="FFFFFF"/>
                </a:solidFill>
              </a:defRPr>
            </a:lvl1pPr>
            <a:lvl2pPr indent="-317500" lvl="1" marL="914400" rtl="0">
              <a:spcBef>
                <a:spcPts val="0"/>
              </a:spcBef>
              <a:spcAft>
                <a:spcPts val="0"/>
              </a:spcAft>
              <a:buClr>
                <a:srgbClr val="FFFFFF"/>
              </a:buClr>
              <a:buSzPts val="1400"/>
              <a:buChar char="▪"/>
              <a:defRPr sz="1400">
                <a:solidFill>
                  <a:srgbClr val="FFFFFF"/>
                </a:solidFill>
              </a:defRPr>
            </a:lvl2pPr>
            <a:lvl3pPr indent="-317500" lvl="2" marL="1371600" rtl="0">
              <a:spcBef>
                <a:spcPts val="0"/>
              </a:spcBef>
              <a:spcAft>
                <a:spcPts val="0"/>
              </a:spcAft>
              <a:buClr>
                <a:srgbClr val="FFFFFF"/>
              </a:buClr>
              <a:buSzPts val="1400"/>
              <a:buChar char="▫"/>
              <a:defRPr sz="1400">
                <a:solidFill>
                  <a:srgbClr val="FFFFFF"/>
                </a:solidFill>
              </a:defRPr>
            </a:lvl3pPr>
            <a:lvl4pPr indent="-317500" lvl="3" marL="1828800" rtl="0">
              <a:spcBef>
                <a:spcPts val="0"/>
              </a:spcBef>
              <a:spcAft>
                <a:spcPts val="0"/>
              </a:spcAft>
              <a:buClr>
                <a:srgbClr val="FFFFFF"/>
              </a:buClr>
              <a:buSzPts val="1400"/>
              <a:buChar char="▪"/>
              <a:defRPr sz="1400">
                <a:solidFill>
                  <a:srgbClr val="FFFFFF"/>
                </a:solidFill>
              </a:defRPr>
            </a:lvl4pPr>
            <a:lvl5pPr indent="-317500" lvl="4" marL="2286000" rtl="0">
              <a:spcBef>
                <a:spcPts val="0"/>
              </a:spcBef>
              <a:spcAft>
                <a:spcPts val="0"/>
              </a:spcAft>
              <a:buClr>
                <a:srgbClr val="FFFFFF"/>
              </a:buClr>
              <a:buSzPts val="1400"/>
              <a:buChar char="▫"/>
              <a:defRPr sz="1400">
                <a:solidFill>
                  <a:srgbClr val="FFFFFF"/>
                </a:solidFill>
              </a:defRPr>
            </a:lvl5pPr>
            <a:lvl6pPr indent="-317500" lvl="5" marL="2743200" rtl="0">
              <a:spcBef>
                <a:spcPts val="0"/>
              </a:spcBef>
              <a:spcAft>
                <a:spcPts val="0"/>
              </a:spcAft>
              <a:buClr>
                <a:srgbClr val="FFFFFF"/>
              </a:buClr>
              <a:buSzPts val="1400"/>
              <a:buChar char="▪"/>
              <a:defRPr sz="1400">
                <a:solidFill>
                  <a:srgbClr val="FFFFFF"/>
                </a:solidFill>
              </a:defRPr>
            </a:lvl6pPr>
            <a:lvl7pPr indent="-317500" lvl="6" marL="3200400" rtl="0">
              <a:spcBef>
                <a:spcPts val="0"/>
              </a:spcBef>
              <a:spcAft>
                <a:spcPts val="0"/>
              </a:spcAft>
              <a:buClr>
                <a:srgbClr val="FFFFFF"/>
              </a:buClr>
              <a:buSzPts val="1400"/>
              <a:buChar char="▫"/>
              <a:defRPr sz="1400">
                <a:solidFill>
                  <a:srgbClr val="FFFFFF"/>
                </a:solidFill>
              </a:defRPr>
            </a:lvl7pPr>
            <a:lvl8pPr indent="-317500" lvl="7" marL="3657600" rtl="0">
              <a:spcBef>
                <a:spcPts val="0"/>
              </a:spcBef>
              <a:spcAft>
                <a:spcPts val="0"/>
              </a:spcAft>
              <a:buClr>
                <a:srgbClr val="FFFFFF"/>
              </a:buClr>
              <a:buSzPts val="1400"/>
              <a:buChar char="▪"/>
              <a:defRPr sz="1400">
                <a:solidFill>
                  <a:srgbClr val="FFFFFF"/>
                </a:solidFill>
              </a:defRPr>
            </a:lvl8pPr>
            <a:lvl9pPr indent="-317500" lvl="8" marL="4114800" rtl="0">
              <a:spcBef>
                <a:spcPts val="0"/>
              </a:spcBef>
              <a:spcAft>
                <a:spcPts val="0"/>
              </a:spcAft>
              <a:buClr>
                <a:srgbClr val="FFFFFF"/>
              </a:buClr>
              <a:buSzPts val="1400"/>
              <a:buChar char="▫"/>
              <a:defRPr sz="1400">
                <a:solidFill>
                  <a:srgbClr val="FFFFFF"/>
                </a:solidFill>
              </a:defRPr>
            </a:lvl9pPr>
          </a:lstStyle>
          <a:p/>
        </p:txBody>
      </p:sp>
      <p:cxnSp>
        <p:nvCxnSpPr>
          <p:cNvPr id="52" name="Google Shape;52;p8"/>
          <p:cNvCxnSpPr/>
          <p:nvPr/>
        </p:nvCxnSpPr>
        <p:spPr>
          <a:xfrm>
            <a:off x="545293" y="1519975"/>
            <a:ext cx="452400" cy="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white)" type="titleOnly">
  <p:cSld name="TITLE_ONLY">
    <p:spTree>
      <p:nvGrpSpPr>
        <p:cNvPr id="53" name="Shape 53"/>
        <p:cNvGrpSpPr/>
        <p:nvPr/>
      </p:nvGrpSpPr>
      <p:grpSpPr>
        <a:xfrm>
          <a:off x="0" y="0"/>
          <a:ext cx="0" cy="0"/>
          <a:chOff x="0" y="0"/>
          <a:chExt cx="0" cy="0"/>
        </a:xfrm>
      </p:grpSpPr>
      <p:sp>
        <p:nvSpPr>
          <p:cNvPr id="54" name="Google Shape;54;p9"/>
          <p:cNvSpPr/>
          <p:nvPr/>
        </p:nvSpPr>
        <p:spPr>
          <a:xfrm>
            <a:off x="0" y="0"/>
            <a:ext cx="30441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p:nvPr/>
        </p:nvSpPr>
        <p:spPr>
          <a:xfrm>
            <a:off x="3043975" y="0"/>
            <a:ext cx="6099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 name="Google Shape;56;p9"/>
          <p:cNvCxnSpPr/>
          <p:nvPr/>
        </p:nvCxnSpPr>
        <p:spPr>
          <a:xfrm>
            <a:off x="534892" y="1796050"/>
            <a:ext cx="452400" cy="0"/>
          </a:xfrm>
          <a:prstGeom prst="straightConnector1">
            <a:avLst/>
          </a:prstGeom>
          <a:noFill/>
          <a:ln cap="flat" cmpd="sng" w="28575">
            <a:solidFill>
              <a:srgbClr val="FFFFFF"/>
            </a:solidFill>
            <a:prstDash val="solid"/>
            <a:round/>
            <a:headEnd len="med" w="med" type="none"/>
            <a:tailEnd len="med" w="med" type="none"/>
          </a:ln>
        </p:spPr>
      </p:cxnSp>
      <p:sp>
        <p:nvSpPr>
          <p:cNvPr id="57" name="Google Shape;57;p9"/>
          <p:cNvSpPr txBox="1"/>
          <p:nvPr>
            <p:ph type="title"/>
          </p:nvPr>
        </p:nvSpPr>
        <p:spPr>
          <a:xfrm>
            <a:off x="442405" y="1045150"/>
            <a:ext cx="2147400" cy="674700"/>
          </a:xfrm>
          <a:prstGeom prst="rect">
            <a:avLst/>
          </a:prstGeom>
        </p:spPr>
        <p:txBody>
          <a:bodyPr anchorCtr="0" anchor="b" bIns="91425" lIns="91425" spcFirstLastPara="1" rIns="91425" wrap="square" tIns="91425"/>
          <a:lstStyle>
            <a:lvl1pPr lvl="0">
              <a:spcBef>
                <a:spcPts val="0"/>
              </a:spcBef>
              <a:spcAft>
                <a:spcPts val="0"/>
              </a:spcAft>
              <a:buClr>
                <a:srgbClr val="FFFFFF"/>
              </a:buClr>
              <a:buSzPts val="1400"/>
              <a:buFont typeface="Open Sans"/>
              <a:buNone/>
              <a:defRPr>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1">
  <p:cSld name="TITLE_ONLY_1">
    <p:spTree>
      <p:nvGrpSpPr>
        <p:cNvPr id="58" name="Shape 58"/>
        <p:cNvGrpSpPr/>
        <p:nvPr/>
      </p:nvGrpSpPr>
      <p:grpSpPr>
        <a:xfrm>
          <a:off x="0" y="0"/>
          <a:ext cx="0" cy="0"/>
          <a:chOff x="0" y="0"/>
          <a:chExt cx="0" cy="0"/>
        </a:xfrm>
      </p:grpSpPr>
      <p:sp>
        <p:nvSpPr>
          <p:cNvPr id="59" name="Google Shape;59;p10"/>
          <p:cNvSpPr/>
          <p:nvPr/>
        </p:nvSpPr>
        <p:spPr>
          <a:xfrm>
            <a:off x="0" y="0"/>
            <a:ext cx="30441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a:off x="3043975" y="0"/>
            <a:ext cx="6099900" cy="5143500"/>
          </a:xfrm>
          <a:prstGeom prst="rect">
            <a:avLst/>
          </a:prstGeom>
          <a:solidFill>
            <a:srgbClr val="325680">
              <a:alpha val="8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10"/>
          <p:cNvCxnSpPr/>
          <p:nvPr/>
        </p:nvCxnSpPr>
        <p:spPr>
          <a:xfrm>
            <a:off x="534892" y="1796050"/>
            <a:ext cx="452400" cy="0"/>
          </a:xfrm>
          <a:prstGeom prst="straightConnector1">
            <a:avLst/>
          </a:prstGeom>
          <a:noFill/>
          <a:ln cap="flat" cmpd="sng" w="28575">
            <a:solidFill>
              <a:schemeClr val="accent6"/>
            </a:solidFill>
            <a:prstDash val="solid"/>
            <a:round/>
            <a:headEnd len="med" w="med" type="none"/>
            <a:tailEnd len="med" w="med" type="none"/>
          </a:ln>
        </p:spPr>
      </p:cxnSp>
      <p:sp>
        <p:nvSpPr>
          <p:cNvPr id="62" name="Google Shape;62;p10"/>
          <p:cNvSpPr txBox="1"/>
          <p:nvPr>
            <p:ph type="title"/>
          </p:nvPr>
        </p:nvSpPr>
        <p:spPr>
          <a:xfrm>
            <a:off x="442405" y="1045150"/>
            <a:ext cx="2147400" cy="674700"/>
          </a:xfrm>
          <a:prstGeom prst="rect">
            <a:avLst/>
          </a:prstGeom>
        </p:spPr>
        <p:txBody>
          <a:bodyPr anchorCtr="0" anchor="b" bIns="91425" lIns="91425" spcFirstLastPara="1" rIns="91425" wrap="square" tIns="91425"/>
          <a:lstStyle>
            <a:lvl1pPr lvl="0" rtl="0">
              <a:spcBef>
                <a:spcPts val="0"/>
              </a:spcBef>
              <a:spcAft>
                <a:spcPts val="0"/>
              </a:spcAft>
              <a:buSzPts val="1400"/>
              <a:buFont typeface="Open Sans"/>
              <a:buNone/>
              <a:defRPr>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1pPr>
            <a:lvl2pPr lvl="1">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2pPr>
            <a:lvl3pPr lvl="2">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3pPr>
            <a:lvl4pPr lvl="3">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4pPr>
            <a:lvl5pPr lvl="4">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5pPr>
            <a:lvl6pPr lvl="5">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6pPr>
            <a:lvl7pPr lvl="6">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7pPr>
            <a:lvl8pPr lvl="7">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8pPr>
            <a:lvl9pPr lvl="8">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lstStyle>
            <a:lvl1pPr indent="-342900" lvl="0" marL="457200">
              <a:spcBef>
                <a:spcPts val="60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1pPr>
            <a:lvl2pPr indent="-342900" lvl="1" marL="9144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2pPr>
            <a:lvl3pPr indent="-342900" lvl="2" marL="13716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3pPr>
            <a:lvl4pPr indent="-342900" lvl="3" marL="18288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4pPr>
            <a:lvl5pPr indent="-342900" lvl="4" marL="22860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5pPr>
            <a:lvl6pPr indent="-342900" lvl="5" marL="27432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6pPr>
            <a:lvl7pPr indent="-342900" lvl="6" marL="32004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7pPr>
            <a:lvl8pPr indent="-342900" lvl="7" marL="36576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8pPr>
            <a:lvl9pPr indent="-342900" lvl="8" marL="41148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b="1" sz="1300">
                <a:solidFill>
                  <a:srgbClr val="021028"/>
                </a:solidFill>
                <a:latin typeface="Open Sans"/>
                <a:ea typeface="Open Sans"/>
                <a:cs typeface="Open Sans"/>
                <a:sym typeface="Open Sans"/>
              </a:defRPr>
            </a:lvl1pPr>
            <a:lvl2pPr lvl="1" algn="r">
              <a:buNone/>
              <a:defRPr b="1" sz="1300">
                <a:solidFill>
                  <a:srgbClr val="021028"/>
                </a:solidFill>
                <a:latin typeface="Open Sans"/>
                <a:ea typeface="Open Sans"/>
                <a:cs typeface="Open Sans"/>
                <a:sym typeface="Open Sans"/>
              </a:defRPr>
            </a:lvl2pPr>
            <a:lvl3pPr lvl="2" algn="r">
              <a:buNone/>
              <a:defRPr b="1" sz="1300">
                <a:solidFill>
                  <a:srgbClr val="021028"/>
                </a:solidFill>
                <a:latin typeface="Open Sans"/>
                <a:ea typeface="Open Sans"/>
                <a:cs typeface="Open Sans"/>
                <a:sym typeface="Open Sans"/>
              </a:defRPr>
            </a:lvl3pPr>
            <a:lvl4pPr lvl="3" algn="r">
              <a:buNone/>
              <a:defRPr b="1" sz="1300">
                <a:solidFill>
                  <a:srgbClr val="021028"/>
                </a:solidFill>
                <a:latin typeface="Open Sans"/>
                <a:ea typeface="Open Sans"/>
                <a:cs typeface="Open Sans"/>
                <a:sym typeface="Open Sans"/>
              </a:defRPr>
            </a:lvl4pPr>
            <a:lvl5pPr lvl="4" algn="r">
              <a:buNone/>
              <a:defRPr b="1" sz="1300">
                <a:solidFill>
                  <a:srgbClr val="021028"/>
                </a:solidFill>
                <a:latin typeface="Open Sans"/>
                <a:ea typeface="Open Sans"/>
                <a:cs typeface="Open Sans"/>
                <a:sym typeface="Open Sans"/>
              </a:defRPr>
            </a:lvl5pPr>
            <a:lvl6pPr lvl="5" algn="r">
              <a:buNone/>
              <a:defRPr b="1" sz="1300">
                <a:solidFill>
                  <a:srgbClr val="021028"/>
                </a:solidFill>
                <a:latin typeface="Open Sans"/>
                <a:ea typeface="Open Sans"/>
                <a:cs typeface="Open Sans"/>
                <a:sym typeface="Open Sans"/>
              </a:defRPr>
            </a:lvl6pPr>
            <a:lvl7pPr lvl="6" algn="r">
              <a:buNone/>
              <a:defRPr b="1" sz="1300">
                <a:solidFill>
                  <a:srgbClr val="021028"/>
                </a:solidFill>
                <a:latin typeface="Open Sans"/>
                <a:ea typeface="Open Sans"/>
                <a:cs typeface="Open Sans"/>
                <a:sym typeface="Open Sans"/>
              </a:defRPr>
            </a:lvl7pPr>
            <a:lvl8pPr lvl="7" algn="r">
              <a:buNone/>
              <a:defRPr b="1" sz="1300">
                <a:solidFill>
                  <a:srgbClr val="021028"/>
                </a:solidFill>
                <a:latin typeface="Open Sans"/>
                <a:ea typeface="Open Sans"/>
                <a:cs typeface="Open Sans"/>
                <a:sym typeface="Open Sans"/>
              </a:defRPr>
            </a:lvl8pPr>
            <a:lvl9pPr lvl="8" algn="r">
              <a:buNone/>
              <a:defRPr b="1" sz="1300">
                <a:solidFill>
                  <a:srgbClr val="02102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1pPr>
            <a:lvl2pPr lvl="1">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2pPr>
            <a:lvl3pPr lvl="2">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3pPr>
            <a:lvl4pPr lvl="3">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4pPr>
            <a:lvl5pPr lvl="4">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5pPr>
            <a:lvl6pPr lvl="5">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6pPr>
            <a:lvl7pPr lvl="6">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7pPr>
            <a:lvl8pPr lvl="7">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8pPr>
            <a:lvl9pPr lvl="8">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9pPr>
          </a:lstStyle>
          <a:p/>
        </p:txBody>
      </p:sp>
      <p:sp>
        <p:nvSpPr>
          <p:cNvPr id="89" name="Google Shape;89;p17"/>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lstStyle>
            <a:lvl1pPr indent="-342900" lvl="0" marL="457200">
              <a:spcBef>
                <a:spcPts val="60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1pPr>
            <a:lvl2pPr indent="-342900" lvl="1" marL="9144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2pPr>
            <a:lvl3pPr indent="-342900" lvl="2" marL="13716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3pPr>
            <a:lvl4pPr indent="-342900" lvl="3" marL="18288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4pPr>
            <a:lvl5pPr indent="-342900" lvl="4" marL="22860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5pPr>
            <a:lvl6pPr indent="-342900" lvl="5" marL="27432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6pPr>
            <a:lvl7pPr indent="-342900" lvl="6" marL="32004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7pPr>
            <a:lvl8pPr indent="-342900" lvl="7" marL="36576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8pPr>
            <a:lvl9pPr indent="-342900" lvl="8" marL="41148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9pPr>
          </a:lstStyle>
          <a:p/>
        </p:txBody>
      </p:sp>
      <p:sp>
        <p:nvSpPr>
          <p:cNvPr id="90" name="Google Shape;90;p1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b="1" sz="1300">
                <a:solidFill>
                  <a:srgbClr val="021028"/>
                </a:solidFill>
                <a:latin typeface="Open Sans"/>
                <a:ea typeface="Open Sans"/>
                <a:cs typeface="Open Sans"/>
                <a:sym typeface="Open Sans"/>
              </a:defRPr>
            </a:lvl1pPr>
            <a:lvl2pPr lvl="1" algn="r">
              <a:buNone/>
              <a:defRPr b="1" sz="1300">
                <a:solidFill>
                  <a:srgbClr val="021028"/>
                </a:solidFill>
                <a:latin typeface="Open Sans"/>
                <a:ea typeface="Open Sans"/>
                <a:cs typeface="Open Sans"/>
                <a:sym typeface="Open Sans"/>
              </a:defRPr>
            </a:lvl2pPr>
            <a:lvl3pPr lvl="2" algn="r">
              <a:buNone/>
              <a:defRPr b="1" sz="1300">
                <a:solidFill>
                  <a:srgbClr val="021028"/>
                </a:solidFill>
                <a:latin typeface="Open Sans"/>
                <a:ea typeface="Open Sans"/>
                <a:cs typeface="Open Sans"/>
                <a:sym typeface="Open Sans"/>
              </a:defRPr>
            </a:lvl3pPr>
            <a:lvl4pPr lvl="3" algn="r">
              <a:buNone/>
              <a:defRPr b="1" sz="1300">
                <a:solidFill>
                  <a:srgbClr val="021028"/>
                </a:solidFill>
                <a:latin typeface="Open Sans"/>
                <a:ea typeface="Open Sans"/>
                <a:cs typeface="Open Sans"/>
                <a:sym typeface="Open Sans"/>
              </a:defRPr>
            </a:lvl4pPr>
            <a:lvl5pPr lvl="4" algn="r">
              <a:buNone/>
              <a:defRPr b="1" sz="1300">
                <a:solidFill>
                  <a:srgbClr val="021028"/>
                </a:solidFill>
                <a:latin typeface="Open Sans"/>
                <a:ea typeface="Open Sans"/>
                <a:cs typeface="Open Sans"/>
                <a:sym typeface="Open Sans"/>
              </a:defRPr>
            </a:lvl5pPr>
            <a:lvl6pPr lvl="5" algn="r">
              <a:buNone/>
              <a:defRPr b="1" sz="1300">
                <a:solidFill>
                  <a:srgbClr val="021028"/>
                </a:solidFill>
                <a:latin typeface="Open Sans"/>
                <a:ea typeface="Open Sans"/>
                <a:cs typeface="Open Sans"/>
                <a:sym typeface="Open Sans"/>
              </a:defRPr>
            </a:lvl6pPr>
            <a:lvl7pPr lvl="6" algn="r">
              <a:buNone/>
              <a:defRPr b="1" sz="1300">
                <a:solidFill>
                  <a:srgbClr val="021028"/>
                </a:solidFill>
                <a:latin typeface="Open Sans"/>
                <a:ea typeface="Open Sans"/>
                <a:cs typeface="Open Sans"/>
                <a:sym typeface="Open Sans"/>
              </a:defRPr>
            </a:lvl7pPr>
            <a:lvl8pPr lvl="7" algn="r">
              <a:buNone/>
              <a:defRPr b="1" sz="1300">
                <a:solidFill>
                  <a:srgbClr val="021028"/>
                </a:solidFill>
                <a:latin typeface="Open Sans"/>
                <a:ea typeface="Open Sans"/>
                <a:cs typeface="Open Sans"/>
                <a:sym typeface="Open Sans"/>
              </a:defRPr>
            </a:lvl8pPr>
            <a:lvl9pPr lvl="8" algn="r">
              <a:buNone/>
              <a:defRPr b="1" sz="1300">
                <a:solidFill>
                  <a:srgbClr val="02102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18.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8.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31"/>
          <p:cNvSpPr txBox="1"/>
          <p:nvPr>
            <p:ph type="ctrTitle"/>
          </p:nvPr>
        </p:nvSpPr>
        <p:spPr>
          <a:xfrm>
            <a:off x="3679325" y="2753850"/>
            <a:ext cx="49038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a:latin typeface="Open Sans"/>
                <a:ea typeface="Open Sans"/>
                <a:cs typeface="Open Sans"/>
                <a:sym typeface="Open Sans"/>
              </a:rPr>
              <a:t>PRESENTATION </a:t>
            </a:r>
            <a:endParaRPr b="0">
              <a:latin typeface="Open Sans"/>
              <a:ea typeface="Open Sans"/>
              <a:cs typeface="Open Sans"/>
              <a:sym typeface="Open Sans"/>
            </a:endParaRPr>
          </a:p>
          <a:p>
            <a:pPr indent="0" lvl="0" marL="0" rtl="0" algn="l">
              <a:spcBef>
                <a:spcPts val="0"/>
              </a:spcBef>
              <a:spcAft>
                <a:spcPts val="0"/>
              </a:spcAft>
              <a:buNone/>
            </a:pPr>
            <a:r>
              <a:rPr b="0" lang="en">
                <a:latin typeface="Open Sans"/>
                <a:ea typeface="Open Sans"/>
                <a:cs typeface="Open Sans"/>
                <a:sym typeface="Open Sans"/>
              </a:rPr>
              <a:t>FOR JUDGES</a:t>
            </a:r>
            <a:endParaRPr b="0">
              <a:latin typeface="Open Sans"/>
              <a:ea typeface="Open Sans"/>
              <a:cs typeface="Open Sans"/>
              <a:sym typeface="Open Sans"/>
            </a:endParaRPr>
          </a:p>
        </p:txBody>
      </p:sp>
      <p:pic>
        <p:nvPicPr>
          <p:cNvPr descr="AMTAlogofin (1).tiff" id="184" name="Google Shape;184;p31"/>
          <p:cNvPicPr preferRelativeResize="0"/>
          <p:nvPr/>
        </p:nvPicPr>
        <p:blipFill rotWithShape="1">
          <a:blip r:embed="rId4">
            <a:alphaModFix/>
          </a:blip>
          <a:srcRect b="0" l="0" r="0" t="0"/>
          <a:stretch/>
        </p:blipFill>
        <p:spPr>
          <a:xfrm>
            <a:off x="679921" y="1751348"/>
            <a:ext cx="2282475" cy="2282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40"/>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Your Role</a:t>
            </a:r>
            <a:endParaRPr sz="3000"/>
          </a:p>
        </p:txBody>
      </p:sp>
      <p:sp>
        <p:nvSpPr>
          <p:cNvPr id="263" name="Google Shape;263;p40"/>
          <p:cNvSpPr txBox="1"/>
          <p:nvPr/>
        </p:nvSpPr>
        <p:spPr>
          <a:xfrm>
            <a:off x="442400" y="2167525"/>
            <a:ext cx="2147400" cy="25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Open Sans"/>
                <a:ea typeface="Open Sans"/>
                <a:cs typeface="Open Sans"/>
                <a:sym typeface="Open Sans"/>
              </a:rPr>
              <a:t>You are here to “judge” the competition. You will do so in panels of two or more individuals.</a:t>
            </a:r>
            <a:endParaRPr sz="1800">
              <a:solidFill>
                <a:srgbClr val="FFFFFF"/>
              </a:solidFill>
              <a:latin typeface="Open Sans"/>
              <a:ea typeface="Open Sans"/>
              <a:cs typeface="Open Sans"/>
              <a:sym typeface="Open Sans"/>
            </a:endParaRPr>
          </a:p>
        </p:txBody>
      </p:sp>
      <p:pic>
        <p:nvPicPr>
          <p:cNvPr id="264" name="Google Shape;264;p40"/>
          <p:cNvPicPr preferRelativeResize="0"/>
          <p:nvPr/>
        </p:nvPicPr>
        <p:blipFill rotWithShape="1">
          <a:blip r:embed="rId4">
            <a:alphaModFix/>
          </a:blip>
          <a:srcRect b="20824" l="12337" r="12110" t="7020"/>
          <a:stretch/>
        </p:blipFill>
        <p:spPr>
          <a:xfrm>
            <a:off x="4027950" y="519375"/>
            <a:ext cx="1328681" cy="1269049"/>
          </a:xfrm>
          <a:prstGeom prst="rect">
            <a:avLst/>
          </a:prstGeom>
          <a:noFill/>
          <a:ln>
            <a:noFill/>
          </a:ln>
        </p:spPr>
      </p:pic>
      <p:sp>
        <p:nvSpPr>
          <p:cNvPr id="265" name="Google Shape;265;p40"/>
          <p:cNvSpPr txBox="1"/>
          <p:nvPr/>
        </p:nvSpPr>
        <p:spPr>
          <a:xfrm>
            <a:off x="3366831" y="2296075"/>
            <a:ext cx="2688300" cy="23151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rgbClr val="294667"/>
              </a:solidFill>
              <a:latin typeface="Open Sans"/>
              <a:ea typeface="Open Sans"/>
              <a:cs typeface="Open Sans"/>
              <a:sym typeface="Open Sans"/>
            </a:endParaRPr>
          </a:p>
          <a:p>
            <a:pPr indent="0" lvl="0" marL="0" rtl="0" algn="ctr">
              <a:spcBef>
                <a:spcPts val="0"/>
              </a:spcBef>
              <a:spcAft>
                <a:spcPts val="0"/>
              </a:spcAft>
              <a:buNone/>
            </a:pPr>
            <a:r>
              <a:rPr b="1" lang="en" sz="1800">
                <a:solidFill>
                  <a:srgbClr val="294667"/>
                </a:solidFill>
                <a:latin typeface="Open Sans"/>
                <a:ea typeface="Open Sans"/>
                <a:cs typeface="Open Sans"/>
                <a:sym typeface="Open Sans"/>
              </a:rPr>
              <a:t>Score </a:t>
            </a:r>
            <a:endParaRPr b="1" sz="1800">
              <a:solidFill>
                <a:srgbClr val="294667"/>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lang="en">
                <a:solidFill>
                  <a:srgbClr val="294667"/>
                </a:solidFill>
                <a:latin typeface="Open Sans"/>
                <a:ea typeface="Open Sans"/>
                <a:cs typeface="Open Sans"/>
                <a:sym typeface="Open Sans"/>
              </a:rPr>
              <a:t>(if 2-judge panel)</a:t>
            </a:r>
            <a:endParaRPr>
              <a:solidFill>
                <a:srgbClr val="294667"/>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b="1" sz="1800">
              <a:solidFill>
                <a:srgbClr val="294667"/>
              </a:solidFill>
              <a:latin typeface="Open Sans"/>
              <a:ea typeface="Open Sans"/>
              <a:cs typeface="Open Sans"/>
              <a:sym typeface="Open Sans"/>
            </a:endParaRPr>
          </a:p>
          <a:p>
            <a:pPr indent="0" lvl="0" marL="0" rtl="0" algn="ctr">
              <a:spcBef>
                <a:spcPts val="0"/>
              </a:spcBef>
              <a:spcAft>
                <a:spcPts val="0"/>
              </a:spcAft>
              <a:buNone/>
            </a:pPr>
            <a:r>
              <a:rPr b="1" lang="en" sz="1800">
                <a:solidFill>
                  <a:srgbClr val="294667"/>
                </a:solidFill>
                <a:latin typeface="Open Sans"/>
                <a:ea typeface="Open Sans"/>
                <a:cs typeface="Open Sans"/>
                <a:sym typeface="Open Sans"/>
              </a:rPr>
              <a:t>Provide feedback</a:t>
            </a:r>
            <a:endParaRPr b="1" sz="1800">
              <a:solidFill>
                <a:srgbClr val="294667"/>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b="1" sz="1800">
              <a:solidFill>
                <a:srgbClr val="294667"/>
              </a:solidFill>
              <a:latin typeface="Open Sans"/>
              <a:ea typeface="Open Sans"/>
              <a:cs typeface="Open Sans"/>
              <a:sym typeface="Open Sans"/>
            </a:endParaRPr>
          </a:p>
          <a:p>
            <a:pPr indent="0" lvl="0" marL="0" rtl="0" algn="ctr">
              <a:spcBef>
                <a:spcPts val="0"/>
              </a:spcBef>
              <a:spcAft>
                <a:spcPts val="0"/>
              </a:spcAft>
              <a:buNone/>
            </a:pPr>
            <a:r>
              <a:rPr b="1" lang="en" sz="1800">
                <a:solidFill>
                  <a:srgbClr val="294667"/>
                </a:solidFill>
                <a:latin typeface="Open Sans"/>
                <a:ea typeface="Open Sans"/>
                <a:cs typeface="Open Sans"/>
                <a:sym typeface="Open Sans"/>
              </a:rPr>
              <a:t>Preside </a:t>
            </a:r>
            <a:endParaRPr b="1" sz="1800">
              <a:solidFill>
                <a:srgbClr val="294667"/>
              </a:solidFill>
              <a:latin typeface="Open Sans"/>
              <a:ea typeface="Open Sans"/>
              <a:cs typeface="Open Sans"/>
              <a:sym typeface="Open Sans"/>
            </a:endParaRPr>
          </a:p>
          <a:p>
            <a:pPr indent="0" lvl="0" marL="0" rtl="0" algn="ctr">
              <a:spcBef>
                <a:spcPts val="0"/>
              </a:spcBef>
              <a:spcAft>
                <a:spcPts val="0"/>
              </a:spcAft>
              <a:buNone/>
            </a:pPr>
            <a:r>
              <a:rPr lang="en">
                <a:solidFill>
                  <a:srgbClr val="294667"/>
                </a:solidFill>
                <a:latin typeface="Open Sans"/>
                <a:ea typeface="Open Sans"/>
                <a:cs typeface="Open Sans"/>
                <a:sym typeface="Open Sans"/>
              </a:rPr>
              <a:t>(rule on objections, keep trial moving)</a:t>
            </a:r>
            <a:endParaRPr>
              <a:solidFill>
                <a:srgbClr val="294667"/>
              </a:solidFill>
              <a:latin typeface="Open Sans"/>
              <a:ea typeface="Open Sans"/>
              <a:cs typeface="Open Sans"/>
              <a:sym typeface="Open Sans"/>
            </a:endParaRPr>
          </a:p>
          <a:p>
            <a:pPr indent="0" lvl="0" marL="0" rtl="0" algn="ctr">
              <a:spcBef>
                <a:spcPts val="0"/>
              </a:spcBef>
              <a:spcAft>
                <a:spcPts val="0"/>
              </a:spcAft>
              <a:buNone/>
            </a:pPr>
            <a:r>
              <a:t/>
            </a:r>
            <a:endParaRPr b="1" sz="1800">
              <a:solidFill>
                <a:srgbClr val="294667"/>
              </a:solidFill>
              <a:latin typeface="Open Sans"/>
              <a:ea typeface="Open Sans"/>
              <a:cs typeface="Open Sans"/>
              <a:sym typeface="Open Sans"/>
            </a:endParaRPr>
          </a:p>
        </p:txBody>
      </p:sp>
      <p:sp>
        <p:nvSpPr>
          <p:cNvPr id="266" name="Google Shape;266;p40"/>
          <p:cNvSpPr txBox="1"/>
          <p:nvPr/>
        </p:nvSpPr>
        <p:spPr>
          <a:xfrm>
            <a:off x="6187331" y="2320319"/>
            <a:ext cx="2651700" cy="22908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294667"/>
                </a:solidFill>
                <a:latin typeface="Open Sans"/>
                <a:ea typeface="Open Sans"/>
                <a:cs typeface="Open Sans"/>
                <a:sym typeface="Open Sans"/>
              </a:rPr>
              <a:t>Score</a:t>
            </a:r>
            <a:endParaRPr b="1" sz="1800">
              <a:solidFill>
                <a:srgbClr val="294667"/>
              </a:solidFill>
              <a:latin typeface="Open Sans"/>
              <a:ea typeface="Open Sans"/>
              <a:cs typeface="Open Sans"/>
              <a:sym typeface="Open Sans"/>
            </a:endParaRPr>
          </a:p>
          <a:p>
            <a:pPr indent="0" lvl="0" marL="0" rtl="0" algn="ctr">
              <a:spcBef>
                <a:spcPts val="0"/>
              </a:spcBef>
              <a:spcAft>
                <a:spcPts val="0"/>
              </a:spcAft>
              <a:buNone/>
            </a:pPr>
            <a:r>
              <a:t/>
            </a:r>
            <a:endParaRPr b="1" sz="1800">
              <a:solidFill>
                <a:srgbClr val="294667"/>
              </a:solidFill>
              <a:latin typeface="Open Sans"/>
              <a:ea typeface="Open Sans"/>
              <a:cs typeface="Open Sans"/>
              <a:sym typeface="Open Sans"/>
            </a:endParaRPr>
          </a:p>
          <a:p>
            <a:pPr indent="0" lvl="0" marL="0" rtl="0" algn="ctr">
              <a:spcBef>
                <a:spcPts val="0"/>
              </a:spcBef>
              <a:spcAft>
                <a:spcPts val="0"/>
              </a:spcAft>
              <a:buNone/>
            </a:pPr>
            <a:r>
              <a:t/>
            </a:r>
            <a:endParaRPr b="1" sz="1800">
              <a:solidFill>
                <a:srgbClr val="294667"/>
              </a:solidFill>
              <a:latin typeface="Open Sans"/>
              <a:ea typeface="Open Sans"/>
              <a:cs typeface="Open Sans"/>
              <a:sym typeface="Open Sans"/>
            </a:endParaRPr>
          </a:p>
          <a:p>
            <a:pPr indent="0" lvl="0" marL="0" rtl="0" algn="ctr">
              <a:spcBef>
                <a:spcPts val="0"/>
              </a:spcBef>
              <a:spcAft>
                <a:spcPts val="0"/>
              </a:spcAft>
              <a:buNone/>
            </a:pPr>
            <a:r>
              <a:rPr b="1" lang="en" sz="1800">
                <a:solidFill>
                  <a:srgbClr val="294667"/>
                </a:solidFill>
                <a:latin typeface="Open Sans"/>
                <a:ea typeface="Open Sans"/>
                <a:cs typeface="Open Sans"/>
                <a:sym typeface="Open Sans"/>
              </a:rPr>
              <a:t>Provide feedback</a:t>
            </a:r>
            <a:endParaRPr b="1" sz="1800">
              <a:solidFill>
                <a:srgbClr val="294667"/>
              </a:solidFill>
              <a:latin typeface="Open Sans"/>
              <a:ea typeface="Open Sans"/>
              <a:cs typeface="Open Sans"/>
              <a:sym typeface="Open Sans"/>
            </a:endParaRPr>
          </a:p>
        </p:txBody>
      </p:sp>
      <p:sp>
        <p:nvSpPr>
          <p:cNvPr id="267" name="Google Shape;267;p40"/>
          <p:cNvSpPr txBox="1"/>
          <p:nvPr/>
        </p:nvSpPr>
        <p:spPr>
          <a:xfrm>
            <a:off x="3329850" y="1990425"/>
            <a:ext cx="2724900" cy="305700"/>
          </a:xfrm>
          <a:prstGeom prst="rect">
            <a:avLst/>
          </a:prstGeom>
          <a:solidFill>
            <a:srgbClr val="2946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Open Sans"/>
                <a:ea typeface="Open Sans"/>
                <a:cs typeface="Open Sans"/>
                <a:sym typeface="Open Sans"/>
              </a:rPr>
              <a:t>PRESIDER</a:t>
            </a:r>
            <a:endParaRPr b="1" sz="2200">
              <a:solidFill>
                <a:srgbClr val="FFFFFF"/>
              </a:solidFill>
              <a:latin typeface="Open Sans"/>
              <a:ea typeface="Open Sans"/>
              <a:cs typeface="Open Sans"/>
              <a:sym typeface="Open Sans"/>
            </a:endParaRPr>
          </a:p>
        </p:txBody>
      </p:sp>
      <p:sp>
        <p:nvSpPr>
          <p:cNvPr id="268" name="Google Shape;268;p40"/>
          <p:cNvSpPr txBox="1"/>
          <p:nvPr/>
        </p:nvSpPr>
        <p:spPr>
          <a:xfrm>
            <a:off x="6169050" y="1990425"/>
            <a:ext cx="2688300" cy="330000"/>
          </a:xfrm>
          <a:prstGeom prst="rect">
            <a:avLst/>
          </a:prstGeom>
          <a:solidFill>
            <a:srgbClr val="2946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Open Sans"/>
                <a:ea typeface="Open Sans"/>
                <a:cs typeface="Open Sans"/>
                <a:sym typeface="Open Sans"/>
              </a:rPr>
              <a:t>SCORER (x2)</a:t>
            </a:r>
            <a:endParaRPr b="1" sz="2200">
              <a:solidFill>
                <a:srgbClr val="FFFFFF"/>
              </a:solidFill>
              <a:latin typeface="Open Sans"/>
              <a:ea typeface="Open Sans"/>
              <a:cs typeface="Open Sans"/>
              <a:sym typeface="Open Sans"/>
            </a:endParaRPr>
          </a:p>
        </p:txBody>
      </p:sp>
      <p:pic>
        <p:nvPicPr>
          <p:cNvPr id="269" name="Google Shape;269;p40"/>
          <p:cNvPicPr preferRelativeResize="0"/>
          <p:nvPr/>
        </p:nvPicPr>
        <p:blipFill rotWithShape="1">
          <a:blip r:embed="rId4">
            <a:alphaModFix/>
          </a:blip>
          <a:srcRect b="20824" l="12337" r="12110" t="7020"/>
          <a:stretch/>
        </p:blipFill>
        <p:spPr>
          <a:xfrm>
            <a:off x="6848838" y="519375"/>
            <a:ext cx="1328680" cy="1269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41"/>
          <p:cNvSpPr txBox="1"/>
          <p:nvPr>
            <p:ph idx="1" type="body"/>
          </p:nvPr>
        </p:nvSpPr>
        <p:spPr>
          <a:xfrm>
            <a:off x="717300" y="980025"/>
            <a:ext cx="7709400" cy="2492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7200"/>
              <a:t>You’re not reaching a verdict.</a:t>
            </a:r>
            <a:endParaRPr sz="7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42"/>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Notes for Presiders</a:t>
            </a:r>
            <a:endParaRPr sz="2400"/>
          </a:p>
        </p:txBody>
      </p:sp>
      <p:sp>
        <p:nvSpPr>
          <p:cNvPr id="280" name="Google Shape;280;p42"/>
          <p:cNvSpPr txBox="1"/>
          <p:nvPr>
            <p:ph idx="4294967295" type="body"/>
          </p:nvPr>
        </p:nvSpPr>
        <p:spPr>
          <a:xfrm>
            <a:off x="442400" y="1858950"/>
            <a:ext cx="2147400" cy="137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solidFill>
                  <a:srgbClr val="FFFFFF"/>
                </a:solidFill>
              </a:rPr>
              <a:t>Differences from real-world trials</a:t>
            </a:r>
            <a:endParaRPr sz="1400">
              <a:solidFill>
                <a:srgbClr val="FFFFFF"/>
              </a:solidFill>
            </a:endParaRPr>
          </a:p>
        </p:txBody>
      </p:sp>
      <p:sp>
        <p:nvSpPr>
          <p:cNvPr id="281" name="Google Shape;281;p42"/>
          <p:cNvSpPr txBox="1"/>
          <p:nvPr/>
        </p:nvSpPr>
        <p:spPr>
          <a:xfrm>
            <a:off x="2776775" y="1974150"/>
            <a:ext cx="6143100" cy="1195200"/>
          </a:xfrm>
          <a:prstGeom prst="rect">
            <a:avLst/>
          </a:prstGeom>
          <a:noFill/>
          <a:ln>
            <a:noFill/>
          </a:ln>
        </p:spPr>
        <p:txBody>
          <a:bodyPr anchorCtr="0" anchor="t" bIns="91425" lIns="91425" spcFirstLastPara="1" rIns="91425" wrap="square" tIns="91425">
            <a:noAutofit/>
          </a:bodyPr>
          <a:lstStyle/>
          <a:p>
            <a:pPr indent="-182816" lvl="2" marL="1143000" rtl="0" algn="l">
              <a:lnSpc>
                <a:spcPct val="80000"/>
              </a:lnSpc>
              <a:spcBef>
                <a:spcPts val="336"/>
              </a:spcBef>
              <a:spcAft>
                <a:spcPts val="0"/>
              </a:spcAft>
              <a:buClr>
                <a:schemeClr val="dk1"/>
              </a:buClr>
              <a:buSzPts val="1679"/>
              <a:buFont typeface="Open Sans"/>
              <a:buChar char="•"/>
            </a:pPr>
            <a:r>
              <a:rPr lang="en" sz="1679">
                <a:solidFill>
                  <a:schemeClr val="dk1"/>
                </a:solidFill>
                <a:latin typeface="Open Sans"/>
                <a:ea typeface="Open Sans"/>
                <a:cs typeface="Open Sans"/>
                <a:sym typeface="Open Sans"/>
              </a:rPr>
              <a:t>Present opening statements at the start of trial</a:t>
            </a:r>
            <a:endParaRPr sz="2400">
              <a:solidFill>
                <a:schemeClr val="dk1"/>
              </a:solidFill>
              <a:latin typeface="Open Sans"/>
              <a:ea typeface="Open Sans"/>
              <a:cs typeface="Open Sans"/>
              <a:sym typeface="Open Sans"/>
            </a:endParaRPr>
          </a:p>
          <a:p>
            <a:pPr indent="-182816" lvl="2" marL="1143000" rtl="0" algn="l">
              <a:lnSpc>
                <a:spcPct val="80000"/>
              </a:lnSpc>
              <a:spcBef>
                <a:spcPts val="336"/>
              </a:spcBef>
              <a:spcAft>
                <a:spcPts val="0"/>
              </a:spcAft>
              <a:buClr>
                <a:schemeClr val="dk1"/>
              </a:buClr>
              <a:buSzPts val="1679"/>
              <a:buFont typeface="Open Sans"/>
              <a:buChar char="•"/>
            </a:pPr>
            <a:r>
              <a:rPr lang="en" sz="1679">
                <a:solidFill>
                  <a:schemeClr val="dk1"/>
                </a:solidFill>
                <a:latin typeface="Open Sans"/>
                <a:ea typeface="Open Sans"/>
                <a:cs typeface="Open Sans"/>
                <a:sym typeface="Open Sans"/>
              </a:rPr>
              <a:t>Call three witnesses</a:t>
            </a:r>
            <a:endParaRPr sz="2400">
              <a:solidFill>
                <a:schemeClr val="dk1"/>
              </a:solidFill>
              <a:latin typeface="Open Sans"/>
              <a:ea typeface="Open Sans"/>
              <a:cs typeface="Open Sans"/>
              <a:sym typeface="Open Sans"/>
            </a:endParaRPr>
          </a:p>
          <a:p>
            <a:pPr indent="-182816" lvl="2" marL="1143000" rtl="0" algn="l">
              <a:lnSpc>
                <a:spcPct val="80000"/>
              </a:lnSpc>
              <a:spcBef>
                <a:spcPts val="336"/>
              </a:spcBef>
              <a:spcAft>
                <a:spcPts val="0"/>
              </a:spcAft>
              <a:buClr>
                <a:schemeClr val="dk1"/>
              </a:buClr>
              <a:buSzPts val="1679"/>
              <a:buFont typeface="Open Sans"/>
              <a:buChar char="•"/>
            </a:pPr>
            <a:r>
              <a:rPr lang="en" sz="1679">
                <a:solidFill>
                  <a:schemeClr val="dk1"/>
                </a:solidFill>
                <a:latin typeface="Open Sans"/>
                <a:ea typeface="Open Sans"/>
                <a:cs typeface="Open Sans"/>
                <a:sym typeface="Open Sans"/>
              </a:rPr>
              <a:t>Cross-examine all witnesses called</a:t>
            </a:r>
            <a:endParaRPr sz="1800">
              <a:solidFill>
                <a:srgbClr val="434343"/>
              </a:solidFill>
              <a:latin typeface="Open Sans"/>
              <a:ea typeface="Open Sans"/>
              <a:cs typeface="Open Sans"/>
              <a:sym typeface="Open Sans"/>
            </a:endParaRPr>
          </a:p>
        </p:txBody>
      </p:sp>
      <p:sp>
        <p:nvSpPr>
          <p:cNvPr id="282" name="Google Shape;282;p42"/>
          <p:cNvSpPr txBox="1"/>
          <p:nvPr/>
        </p:nvSpPr>
        <p:spPr>
          <a:xfrm>
            <a:off x="3464075" y="1489950"/>
            <a:ext cx="4768500" cy="3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Both teams must...</a:t>
            </a:r>
            <a:endParaRPr sz="18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43"/>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Notes for Presiders</a:t>
            </a:r>
            <a:endParaRPr sz="2400"/>
          </a:p>
        </p:txBody>
      </p:sp>
      <p:sp>
        <p:nvSpPr>
          <p:cNvPr id="288" name="Google Shape;288;p43"/>
          <p:cNvSpPr txBox="1"/>
          <p:nvPr>
            <p:ph idx="4294967295" type="body"/>
          </p:nvPr>
        </p:nvSpPr>
        <p:spPr>
          <a:xfrm>
            <a:off x="442400" y="1858950"/>
            <a:ext cx="2147400" cy="137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solidFill>
                  <a:srgbClr val="FFFFFF"/>
                </a:solidFill>
              </a:rPr>
              <a:t>Differences from real-world trials</a:t>
            </a:r>
            <a:endParaRPr sz="1400">
              <a:solidFill>
                <a:srgbClr val="FFFFFF"/>
              </a:solidFill>
            </a:endParaRPr>
          </a:p>
        </p:txBody>
      </p:sp>
      <p:sp>
        <p:nvSpPr>
          <p:cNvPr id="289" name="Google Shape;289;p43"/>
          <p:cNvSpPr txBox="1"/>
          <p:nvPr/>
        </p:nvSpPr>
        <p:spPr>
          <a:xfrm>
            <a:off x="2589800" y="415950"/>
            <a:ext cx="6330300" cy="4464000"/>
          </a:xfrm>
          <a:prstGeom prst="rect">
            <a:avLst/>
          </a:prstGeom>
          <a:noFill/>
          <a:ln>
            <a:noFill/>
          </a:ln>
        </p:spPr>
        <p:txBody>
          <a:bodyPr anchorCtr="0" anchor="ctr" bIns="91425" lIns="91425" spcFirstLastPara="1" rIns="91425" wrap="square" tIns="91425">
            <a:noAutofit/>
          </a:bodyPr>
          <a:lstStyle/>
          <a:p>
            <a:pPr indent="-236283" lvl="2" marL="1143000" rtl="0" algn="l">
              <a:lnSpc>
                <a:spcPct val="80000"/>
              </a:lnSpc>
              <a:spcBef>
                <a:spcPts val="336"/>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NO objections to openings or closings</a:t>
            </a:r>
            <a:endParaRPr sz="1800">
              <a:solidFill>
                <a:srgbClr val="434343"/>
              </a:solidFill>
              <a:latin typeface="Open Sans"/>
              <a:ea typeface="Open Sans"/>
              <a:cs typeface="Open Sans"/>
              <a:sym typeface="Open Sans"/>
            </a:endParaRPr>
          </a:p>
          <a:p>
            <a:pPr indent="-236283" lvl="2" marL="1143000" rtl="0" algn="l">
              <a:lnSpc>
                <a:spcPct val="80000"/>
              </a:lnSpc>
              <a:spcBef>
                <a:spcPts val="336"/>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NO motions in limine, for a directed verdict, or mistrial</a:t>
            </a:r>
            <a:endParaRPr sz="1800">
              <a:solidFill>
                <a:srgbClr val="434343"/>
              </a:solidFill>
              <a:latin typeface="Open Sans"/>
              <a:ea typeface="Open Sans"/>
              <a:cs typeface="Open Sans"/>
              <a:sym typeface="Open Sans"/>
            </a:endParaRPr>
          </a:p>
          <a:p>
            <a:pPr indent="-236283" lvl="2" marL="1143000" rtl="0" algn="l">
              <a:lnSpc>
                <a:spcPct val="80000"/>
              </a:lnSpc>
              <a:spcBef>
                <a:spcPts val="336"/>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NO side bars</a:t>
            </a:r>
            <a:endParaRPr sz="1800">
              <a:solidFill>
                <a:srgbClr val="434343"/>
              </a:solidFill>
              <a:latin typeface="Open Sans"/>
              <a:ea typeface="Open Sans"/>
              <a:cs typeface="Open Sans"/>
              <a:sym typeface="Open Sans"/>
            </a:endParaRPr>
          </a:p>
          <a:p>
            <a:pPr indent="-236283" lvl="2" marL="1143000" rtl="0" algn="l">
              <a:lnSpc>
                <a:spcPct val="80000"/>
              </a:lnSpc>
              <a:spcBef>
                <a:spcPts val="336"/>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NO objections or questions from the judges</a:t>
            </a:r>
            <a:endParaRPr sz="1800">
              <a:solidFill>
                <a:srgbClr val="434343"/>
              </a:solidFill>
              <a:latin typeface="Open Sans"/>
              <a:ea typeface="Open Sans"/>
              <a:cs typeface="Open Sans"/>
              <a:sym typeface="Open Sans"/>
            </a:endParaRPr>
          </a:p>
          <a:p>
            <a:pPr indent="-236283" lvl="2" marL="1143000" rtl="0" algn="l">
              <a:lnSpc>
                <a:spcPct val="80000"/>
              </a:lnSpc>
              <a:spcBef>
                <a:spcPts val="336"/>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NO scope limitations on cross-examination (but scope is limited on re-direct and re-cross examination)</a:t>
            </a:r>
            <a:endParaRPr sz="1800">
              <a:solidFill>
                <a:srgbClr val="434343"/>
              </a:solidFill>
              <a:latin typeface="Open Sans"/>
              <a:ea typeface="Open Sans"/>
              <a:cs typeface="Open Sans"/>
              <a:sym typeface="Open Sans"/>
            </a:endParaRPr>
          </a:p>
          <a:p>
            <a:pPr indent="-236283" lvl="2" marL="1143000" rtl="0" algn="l">
              <a:lnSpc>
                <a:spcPct val="80000"/>
              </a:lnSpc>
              <a:spcBef>
                <a:spcPts val="336"/>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NO requirements that expert witnesses be tendered</a:t>
            </a:r>
            <a:endParaRPr sz="1800">
              <a:solidFill>
                <a:srgbClr val="434343"/>
              </a:solidFill>
              <a:latin typeface="Open Sans"/>
              <a:ea typeface="Open Sans"/>
              <a:cs typeface="Open Sans"/>
              <a:sym typeface="Open Sans"/>
            </a:endParaRPr>
          </a:p>
          <a:p>
            <a:pPr indent="-236283" lvl="2" marL="1143000" rtl="0" algn="l">
              <a:lnSpc>
                <a:spcPct val="80000"/>
              </a:lnSpc>
              <a:spcBef>
                <a:spcPts val="336"/>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NO binding federal precedents (e.g. </a:t>
            </a:r>
            <a:r>
              <a:rPr i="1" lang="en" sz="1800">
                <a:solidFill>
                  <a:srgbClr val="434343"/>
                </a:solidFill>
                <a:latin typeface="Open Sans"/>
                <a:ea typeface="Open Sans"/>
                <a:cs typeface="Open Sans"/>
                <a:sym typeface="Open Sans"/>
              </a:rPr>
              <a:t>McDonnell Douglas Corp. v Green </a:t>
            </a:r>
            <a:r>
              <a:rPr lang="en" sz="1800">
                <a:solidFill>
                  <a:srgbClr val="434343"/>
                </a:solidFill>
                <a:latin typeface="Open Sans"/>
                <a:ea typeface="Open Sans"/>
                <a:cs typeface="Open Sans"/>
                <a:sym typeface="Open Sans"/>
              </a:rPr>
              <a:t>does not control the burden of proof), though there is Midlands case law that the competitors will inform you of if necessary.</a:t>
            </a:r>
            <a:endParaRPr i="1" sz="1800">
              <a:solidFill>
                <a:srgbClr val="434343"/>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4"/>
          <p:cNvSpPr txBox="1"/>
          <p:nvPr>
            <p:ph idx="4294967295" type="ctrTitle"/>
          </p:nvPr>
        </p:nvSpPr>
        <p:spPr>
          <a:xfrm>
            <a:off x="2255850" y="2732150"/>
            <a:ext cx="46323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600">
                <a:latin typeface="Open Sans SemiBold"/>
                <a:ea typeface="Open Sans SemiBold"/>
                <a:cs typeface="Open Sans SemiBold"/>
                <a:sym typeface="Open Sans SemiBold"/>
              </a:rPr>
              <a:t>SCORING THE TRIAL</a:t>
            </a:r>
            <a:endParaRPr b="0" sz="3600">
              <a:latin typeface="Open Sans SemiBold"/>
              <a:ea typeface="Open Sans SemiBold"/>
              <a:cs typeface="Open Sans SemiBold"/>
              <a:sym typeface="Open Sans SemiBold"/>
            </a:endParaRPr>
          </a:p>
        </p:txBody>
      </p:sp>
      <p:pic>
        <p:nvPicPr>
          <p:cNvPr id="295" name="Google Shape;295;p44"/>
          <p:cNvPicPr preferRelativeResize="0"/>
          <p:nvPr/>
        </p:nvPicPr>
        <p:blipFill rotWithShape="1">
          <a:blip r:embed="rId3">
            <a:alphaModFix/>
          </a:blip>
          <a:srcRect b="20842" l="0" r="0" t="0"/>
          <a:stretch/>
        </p:blipFill>
        <p:spPr>
          <a:xfrm>
            <a:off x="3968833" y="1494000"/>
            <a:ext cx="1206326" cy="95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9" name="Shape 299"/>
        <p:cNvGrpSpPr/>
        <p:nvPr/>
      </p:nvGrpSpPr>
      <p:grpSpPr>
        <a:xfrm>
          <a:off x="0" y="0"/>
          <a:ext cx="0" cy="0"/>
          <a:chOff x="0" y="0"/>
          <a:chExt cx="0" cy="0"/>
        </a:xfrm>
      </p:grpSpPr>
      <p:sp>
        <p:nvSpPr>
          <p:cNvPr id="300" name="Google Shape;300;p45"/>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The Ballot</a:t>
            </a:r>
            <a:endParaRPr sz="3000"/>
          </a:p>
        </p:txBody>
      </p:sp>
      <p:sp>
        <p:nvSpPr>
          <p:cNvPr id="301" name="Google Shape;301;p45"/>
          <p:cNvSpPr txBox="1"/>
          <p:nvPr/>
        </p:nvSpPr>
        <p:spPr>
          <a:xfrm>
            <a:off x="442400" y="2167525"/>
            <a:ext cx="2303100" cy="25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Open Sans"/>
                <a:ea typeface="Open Sans"/>
                <a:cs typeface="Open Sans"/>
                <a:sym typeface="Open Sans"/>
              </a:rPr>
              <a:t>Ballot has 3 carbon copy pages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Don’t write on the full stack!</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Be sure to set each page directly on the table to write</a:t>
            </a:r>
            <a:endParaRPr sz="1800">
              <a:solidFill>
                <a:srgbClr val="FFFFFF"/>
              </a:solidFill>
              <a:latin typeface="Open Sans"/>
              <a:ea typeface="Open Sans"/>
              <a:cs typeface="Open Sans"/>
              <a:sym typeface="Open Sans"/>
            </a:endParaRPr>
          </a:p>
        </p:txBody>
      </p:sp>
      <p:pic>
        <p:nvPicPr>
          <p:cNvPr descr="AMTA_Ballot 5.pdf" id="302" name="Google Shape;302;p45"/>
          <p:cNvPicPr preferRelativeResize="0"/>
          <p:nvPr/>
        </p:nvPicPr>
        <p:blipFill rotWithShape="1">
          <a:blip r:embed="rId4">
            <a:alphaModFix/>
          </a:blip>
          <a:srcRect b="0" l="0" r="0" t="0"/>
          <a:stretch/>
        </p:blipFill>
        <p:spPr>
          <a:xfrm>
            <a:off x="4681975" y="135237"/>
            <a:ext cx="2957099" cy="4873024"/>
          </a:xfrm>
          <a:prstGeom prst="rect">
            <a:avLst/>
          </a:prstGeom>
          <a:solidFill>
            <a:srgbClr val="8CB3E3"/>
          </a:solid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46"/>
          <p:cNvSpPr txBox="1"/>
          <p:nvPr>
            <p:ph type="title"/>
          </p:nvPr>
        </p:nvSpPr>
        <p:spPr>
          <a:xfrm>
            <a:off x="442400" y="1045150"/>
            <a:ext cx="262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t>Ballot Organization</a:t>
            </a:r>
            <a:endParaRPr sz="2800"/>
          </a:p>
        </p:txBody>
      </p:sp>
      <p:sp>
        <p:nvSpPr>
          <p:cNvPr id="308" name="Google Shape;308;p46"/>
          <p:cNvSpPr txBox="1"/>
          <p:nvPr/>
        </p:nvSpPr>
        <p:spPr>
          <a:xfrm>
            <a:off x="442400" y="2167525"/>
            <a:ext cx="2147400" cy="25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LEFT</a:t>
            </a:r>
            <a:endParaRPr b="1"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Plaintiff</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b="1" lang="en" sz="1800">
                <a:solidFill>
                  <a:srgbClr val="FFFFFF"/>
                </a:solidFill>
                <a:latin typeface="Open Sans"/>
                <a:ea typeface="Open Sans"/>
                <a:cs typeface="Open Sans"/>
                <a:sym typeface="Open Sans"/>
              </a:rPr>
              <a:t>RIGHT</a:t>
            </a:r>
            <a:endParaRPr b="1"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Defense</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Defense scores are shaded</a:t>
            </a:r>
            <a:endParaRPr sz="1800">
              <a:solidFill>
                <a:srgbClr val="FFFFFF"/>
              </a:solidFill>
              <a:latin typeface="Open Sans"/>
              <a:ea typeface="Open Sans"/>
              <a:cs typeface="Open Sans"/>
              <a:sym typeface="Open Sans"/>
            </a:endParaRPr>
          </a:p>
        </p:txBody>
      </p:sp>
      <p:pic>
        <p:nvPicPr>
          <p:cNvPr descr="AMTA_Ballot 5.pdf" id="309" name="Google Shape;309;p46"/>
          <p:cNvPicPr preferRelativeResize="0"/>
          <p:nvPr/>
        </p:nvPicPr>
        <p:blipFill rotWithShape="1">
          <a:blip r:embed="rId4">
            <a:alphaModFix/>
          </a:blip>
          <a:srcRect b="0" l="0" r="0" t="0"/>
          <a:stretch/>
        </p:blipFill>
        <p:spPr>
          <a:xfrm>
            <a:off x="4681975" y="135237"/>
            <a:ext cx="2957099" cy="4873024"/>
          </a:xfrm>
          <a:prstGeom prst="rect">
            <a:avLst/>
          </a:prstGeom>
          <a:solidFill>
            <a:srgbClr val="8CB3E3"/>
          </a:solidFill>
          <a:ln>
            <a:noFill/>
          </a:ln>
          <a:effectLst>
            <a:outerShdw blurRad="57150" rotWithShape="0" algn="bl" dir="5400000" dist="19050">
              <a:srgbClr val="000000">
                <a:alpha val="50000"/>
              </a:srgbClr>
            </a:outerShdw>
          </a:effectLst>
        </p:spPr>
      </p:pic>
      <p:sp>
        <p:nvSpPr>
          <p:cNvPr id="310" name="Google Shape;310;p46"/>
          <p:cNvSpPr/>
          <p:nvPr/>
        </p:nvSpPr>
        <p:spPr>
          <a:xfrm>
            <a:off x="5049775" y="1195075"/>
            <a:ext cx="1054500" cy="2624400"/>
          </a:xfrm>
          <a:prstGeom prst="rect">
            <a:avLst/>
          </a:prstGeom>
          <a:noFill/>
          <a:ln cap="flat" cmpd="sng" w="38100">
            <a:solidFill>
              <a:srgbClr val="2946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6"/>
          <p:cNvSpPr/>
          <p:nvPr/>
        </p:nvSpPr>
        <p:spPr>
          <a:xfrm>
            <a:off x="6268375" y="1195075"/>
            <a:ext cx="1054500" cy="2624400"/>
          </a:xfrm>
          <a:prstGeom prst="rect">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6"/>
          <p:cNvSpPr txBox="1"/>
          <p:nvPr/>
        </p:nvSpPr>
        <p:spPr>
          <a:xfrm>
            <a:off x="3233725" y="1640300"/>
            <a:ext cx="10545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94667"/>
                </a:solidFill>
                <a:latin typeface="Open Sans SemiBold"/>
                <a:ea typeface="Open Sans SemiBold"/>
                <a:cs typeface="Open Sans SemiBold"/>
                <a:sym typeface="Open Sans SemiBold"/>
              </a:rPr>
              <a:t>Plaintiff</a:t>
            </a:r>
            <a:endParaRPr sz="1800">
              <a:solidFill>
                <a:srgbClr val="294667"/>
              </a:solidFill>
              <a:latin typeface="Open Sans SemiBold"/>
              <a:ea typeface="Open Sans SemiBold"/>
              <a:cs typeface="Open Sans SemiBold"/>
              <a:sym typeface="Open Sans SemiBold"/>
            </a:endParaRPr>
          </a:p>
        </p:txBody>
      </p:sp>
      <p:cxnSp>
        <p:nvCxnSpPr>
          <p:cNvPr id="313" name="Google Shape;313;p46"/>
          <p:cNvCxnSpPr>
            <a:stCxn id="312" idx="2"/>
            <a:endCxn id="310" idx="1"/>
          </p:cNvCxnSpPr>
          <p:nvPr/>
        </p:nvCxnSpPr>
        <p:spPr>
          <a:xfrm flipH="1" rot="-5400000">
            <a:off x="4153525" y="1611050"/>
            <a:ext cx="503700" cy="1288800"/>
          </a:xfrm>
          <a:prstGeom prst="bentConnector2">
            <a:avLst/>
          </a:prstGeom>
          <a:noFill/>
          <a:ln cap="flat" cmpd="sng" w="19050">
            <a:solidFill>
              <a:srgbClr val="294667"/>
            </a:solidFill>
            <a:prstDash val="dot"/>
            <a:round/>
            <a:headEnd len="med" w="med" type="none"/>
            <a:tailEnd len="med" w="med" type="oval"/>
          </a:ln>
        </p:spPr>
      </p:cxnSp>
      <p:sp>
        <p:nvSpPr>
          <p:cNvPr id="314" name="Google Shape;314;p46"/>
          <p:cNvSpPr txBox="1"/>
          <p:nvPr/>
        </p:nvSpPr>
        <p:spPr>
          <a:xfrm>
            <a:off x="7873500" y="3339250"/>
            <a:ext cx="11130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6"/>
                </a:solidFill>
                <a:latin typeface="Open Sans SemiBold"/>
                <a:ea typeface="Open Sans SemiBold"/>
                <a:cs typeface="Open Sans SemiBold"/>
                <a:sym typeface="Open Sans SemiBold"/>
              </a:rPr>
              <a:t>Defense</a:t>
            </a:r>
            <a:endParaRPr sz="1800">
              <a:solidFill>
                <a:schemeClr val="accent6"/>
              </a:solidFill>
              <a:latin typeface="Open Sans SemiBold"/>
              <a:ea typeface="Open Sans SemiBold"/>
              <a:cs typeface="Open Sans SemiBold"/>
              <a:sym typeface="Open Sans SemiBold"/>
            </a:endParaRPr>
          </a:p>
        </p:txBody>
      </p:sp>
      <p:cxnSp>
        <p:nvCxnSpPr>
          <p:cNvPr id="315" name="Google Shape;315;p46"/>
          <p:cNvCxnSpPr>
            <a:stCxn id="314" idx="0"/>
            <a:endCxn id="311" idx="3"/>
          </p:cNvCxnSpPr>
          <p:nvPr/>
        </p:nvCxnSpPr>
        <p:spPr>
          <a:xfrm flipH="1" rot="5400000">
            <a:off x="7460550" y="2369800"/>
            <a:ext cx="831900" cy="1107000"/>
          </a:xfrm>
          <a:prstGeom prst="bentConnector2">
            <a:avLst/>
          </a:prstGeom>
          <a:noFill/>
          <a:ln cap="flat" cmpd="sng" w="19050">
            <a:solidFill>
              <a:schemeClr val="accent6"/>
            </a:solidFill>
            <a:prstDash val="dot"/>
            <a:round/>
            <a:headEnd len="med" w="med" type="none"/>
            <a:tailEnd len="med" w="med" type="oval"/>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p47"/>
          <p:cNvSpPr txBox="1"/>
          <p:nvPr>
            <p:ph type="title"/>
          </p:nvPr>
        </p:nvSpPr>
        <p:spPr>
          <a:xfrm>
            <a:off x="434706" y="796375"/>
            <a:ext cx="5218800" cy="66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Scoring Framework</a:t>
            </a:r>
            <a:endParaRPr sz="2400"/>
          </a:p>
        </p:txBody>
      </p:sp>
      <p:sp>
        <p:nvSpPr>
          <p:cNvPr id="321" name="Google Shape;321;p47"/>
          <p:cNvSpPr txBox="1"/>
          <p:nvPr>
            <p:ph idx="2" type="body"/>
          </p:nvPr>
        </p:nvSpPr>
        <p:spPr>
          <a:xfrm>
            <a:off x="3298975" y="1739550"/>
            <a:ext cx="2811300" cy="288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800"/>
              <a:t>CALIBRATION</a:t>
            </a:r>
            <a:endParaRPr sz="1800"/>
          </a:p>
          <a:p>
            <a:pPr indent="0" lvl="0" marL="0" rtl="0" algn="l">
              <a:spcBef>
                <a:spcPts val="600"/>
              </a:spcBef>
              <a:spcAft>
                <a:spcPts val="0"/>
              </a:spcAft>
              <a:buClr>
                <a:schemeClr val="dk1"/>
              </a:buClr>
              <a:buSzPts val="1100"/>
              <a:buFont typeface="Arial"/>
              <a:buNone/>
            </a:pPr>
            <a:r>
              <a:rPr lang="en" sz="1800"/>
              <a:t>Score differences between teams</a:t>
            </a:r>
            <a:endParaRPr sz="1800"/>
          </a:p>
          <a:p>
            <a:pPr indent="0" lvl="0" marL="0" rtl="0" algn="l">
              <a:spcBef>
                <a:spcPts val="600"/>
              </a:spcBef>
              <a:spcAft>
                <a:spcPts val="0"/>
              </a:spcAft>
              <a:buClr>
                <a:schemeClr val="dk1"/>
              </a:buClr>
              <a:buSzPts val="1100"/>
              <a:buFont typeface="Arial"/>
              <a:buNone/>
            </a:pPr>
            <a:r>
              <a:t/>
            </a:r>
            <a:endParaRPr sz="1800"/>
          </a:p>
          <a:p>
            <a:pPr indent="0" lvl="0" marL="0" rtl="0" algn="l">
              <a:spcBef>
                <a:spcPts val="600"/>
              </a:spcBef>
              <a:spcAft>
                <a:spcPts val="0"/>
              </a:spcAft>
              <a:buClr>
                <a:schemeClr val="dk1"/>
              </a:buClr>
              <a:buSzPts val="1100"/>
              <a:buFont typeface="Arial"/>
              <a:buNone/>
            </a:pPr>
            <a:r>
              <a:rPr lang="en" sz="1800"/>
              <a:t>Scale doesn’t matter, just be internally consistent between sides</a:t>
            </a:r>
            <a:endParaRPr sz="1800"/>
          </a:p>
          <a:p>
            <a:pPr indent="0" lvl="0" marL="0" rtl="0" algn="l">
              <a:spcBef>
                <a:spcPts val="600"/>
              </a:spcBef>
              <a:spcAft>
                <a:spcPts val="0"/>
              </a:spcAft>
              <a:buNone/>
            </a:pPr>
            <a:r>
              <a:t/>
            </a:r>
            <a:endParaRPr sz="1800"/>
          </a:p>
        </p:txBody>
      </p:sp>
      <p:sp>
        <p:nvSpPr>
          <p:cNvPr id="322" name="Google Shape;322;p47"/>
          <p:cNvSpPr txBox="1"/>
          <p:nvPr>
            <p:ph idx="1" type="body"/>
          </p:nvPr>
        </p:nvSpPr>
        <p:spPr>
          <a:xfrm>
            <a:off x="434325" y="1739550"/>
            <a:ext cx="2272200" cy="288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800"/>
              <a:t>RANGE</a:t>
            </a:r>
            <a:endParaRPr sz="1800"/>
          </a:p>
          <a:p>
            <a:pPr indent="0" lvl="0" marL="0" rtl="0" algn="l">
              <a:spcBef>
                <a:spcPts val="600"/>
              </a:spcBef>
              <a:spcAft>
                <a:spcPts val="0"/>
              </a:spcAft>
              <a:buClr>
                <a:schemeClr val="dk1"/>
              </a:buClr>
              <a:buSzPts val="1100"/>
              <a:buFont typeface="Arial"/>
              <a:buNone/>
            </a:pPr>
            <a:r>
              <a:rPr lang="en" sz="1800"/>
              <a:t>Score from </a:t>
            </a:r>
            <a:r>
              <a:rPr b="1" lang="en" sz="1800"/>
              <a:t>1-10</a:t>
            </a:r>
            <a:r>
              <a:rPr lang="en" sz="1800"/>
              <a:t>, with 10 being the highest score</a:t>
            </a:r>
            <a:endParaRPr sz="1800"/>
          </a:p>
          <a:p>
            <a:pPr indent="0" lvl="0" marL="0" rtl="0" algn="l">
              <a:spcBef>
                <a:spcPts val="600"/>
              </a:spcBef>
              <a:spcAft>
                <a:spcPts val="0"/>
              </a:spcAft>
              <a:buClr>
                <a:schemeClr val="dk1"/>
              </a:buClr>
              <a:buSzPts val="1100"/>
              <a:buFont typeface="Arial"/>
              <a:buNone/>
            </a:pPr>
            <a:r>
              <a:t/>
            </a:r>
            <a:endParaRPr sz="1800"/>
          </a:p>
          <a:p>
            <a:pPr indent="0" lvl="0" marL="0" rtl="0" algn="l">
              <a:spcBef>
                <a:spcPts val="600"/>
              </a:spcBef>
              <a:spcAft>
                <a:spcPts val="0"/>
              </a:spcAft>
              <a:buClr>
                <a:schemeClr val="dk1"/>
              </a:buClr>
              <a:buSzPts val="1100"/>
              <a:buFont typeface="Arial"/>
              <a:buNone/>
            </a:pPr>
            <a:r>
              <a:rPr lang="en" sz="1800"/>
              <a:t>No decimals, only whole numbers</a:t>
            </a:r>
            <a:endParaRPr sz="1800"/>
          </a:p>
          <a:p>
            <a:pPr indent="0" lvl="0" marL="0" rtl="0" algn="l">
              <a:spcBef>
                <a:spcPts val="600"/>
              </a:spcBef>
              <a:spcAft>
                <a:spcPts val="0"/>
              </a:spcAft>
              <a:buClr>
                <a:schemeClr val="dk1"/>
              </a:buClr>
              <a:buSzPts val="1100"/>
              <a:buFont typeface="Arial"/>
              <a:buNone/>
            </a:pPr>
            <a:r>
              <a:t/>
            </a:r>
            <a:endParaRPr sz="1800"/>
          </a:p>
          <a:p>
            <a:pPr indent="0" lvl="0" marL="0" rtl="0" algn="l">
              <a:spcBef>
                <a:spcPts val="600"/>
              </a:spcBef>
              <a:spcAft>
                <a:spcPts val="0"/>
              </a:spcAft>
              <a:buClr>
                <a:schemeClr val="dk1"/>
              </a:buClr>
              <a:buSzPts val="1100"/>
              <a:buFont typeface="Arial"/>
              <a:buNone/>
            </a:pPr>
            <a:r>
              <a:rPr lang="en" sz="1800"/>
              <a:t>No zeros for scores</a:t>
            </a:r>
            <a:endParaRPr sz="1800"/>
          </a:p>
          <a:p>
            <a:pPr indent="0" lvl="0" marL="0" rtl="0" algn="l">
              <a:spcBef>
                <a:spcPts val="600"/>
              </a:spcBef>
              <a:spcAft>
                <a:spcPts val="0"/>
              </a:spcAft>
              <a:buNone/>
            </a:pPr>
            <a:r>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6" name="Shape 326"/>
        <p:cNvGrpSpPr/>
        <p:nvPr/>
      </p:nvGrpSpPr>
      <p:grpSpPr>
        <a:xfrm>
          <a:off x="0" y="0"/>
          <a:ext cx="0" cy="0"/>
          <a:chOff x="0" y="0"/>
          <a:chExt cx="0" cy="0"/>
        </a:xfrm>
      </p:grpSpPr>
      <p:sp>
        <p:nvSpPr>
          <p:cNvPr id="327" name="Google Shape;327;p48"/>
          <p:cNvSpPr txBox="1"/>
          <p:nvPr>
            <p:ph idx="1" type="body"/>
          </p:nvPr>
        </p:nvSpPr>
        <p:spPr>
          <a:xfrm>
            <a:off x="717300" y="1378400"/>
            <a:ext cx="7709400" cy="2492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5800"/>
              <a:t>Use whole numbers, not decimals, and write legibly!</a:t>
            </a:r>
            <a:endParaRPr sz="5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1" name="Shape 331"/>
        <p:cNvGrpSpPr/>
        <p:nvPr/>
      </p:nvGrpSpPr>
      <p:grpSpPr>
        <a:xfrm>
          <a:off x="0" y="0"/>
          <a:ext cx="0" cy="0"/>
          <a:chOff x="0" y="0"/>
          <a:chExt cx="0" cy="0"/>
        </a:xfrm>
      </p:grpSpPr>
      <p:sp>
        <p:nvSpPr>
          <p:cNvPr id="332" name="Google Shape;332;p49"/>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Using the Ballot</a:t>
            </a:r>
            <a:endParaRPr sz="3000"/>
          </a:p>
        </p:txBody>
      </p:sp>
      <p:sp>
        <p:nvSpPr>
          <p:cNvPr id="333" name="Google Shape;333;p49"/>
          <p:cNvSpPr txBox="1"/>
          <p:nvPr/>
        </p:nvSpPr>
        <p:spPr>
          <a:xfrm>
            <a:off x="246050" y="2167525"/>
            <a:ext cx="2612700" cy="25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Open Sans"/>
                <a:ea typeface="Open Sans"/>
                <a:cs typeface="Open Sans"/>
                <a:sym typeface="Open Sans"/>
              </a:rPr>
              <a:t>There are separate scores for:</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-Opening statements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-Direct examinations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-Cross examinations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-Closing arguments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-Witnesses on direct/cross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p:txBody>
      </p:sp>
      <p:pic>
        <p:nvPicPr>
          <p:cNvPr descr="AMTA_Ballot 5.pdf" id="334" name="Google Shape;334;p49"/>
          <p:cNvPicPr preferRelativeResize="0"/>
          <p:nvPr/>
        </p:nvPicPr>
        <p:blipFill rotWithShape="1">
          <a:blip r:embed="rId4">
            <a:alphaModFix/>
          </a:blip>
          <a:srcRect b="22705" l="0" r="0" t="21271"/>
          <a:stretch/>
        </p:blipFill>
        <p:spPr>
          <a:xfrm>
            <a:off x="3650900" y="298225"/>
            <a:ext cx="4925476" cy="4547052"/>
          </a:xfrm>
          <a:prstGeom prst="rect">
            <a:avLst/>
          </a:prstGeom>
          <a:solidFill>
            <a:srgbClr val="8CB3E3"/>
          </a:solid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32"/>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400">
                <a:latin typeface="Open Sans SemiBold"/>
                <a:ea typeface="Open Sans SemiBold"/>
                <a:cs typeface="Open Sans SemiBold"/>
                <a:sym typeface="Open Sans SemiBold"/>
              </a:rPr>
              <a:t>AGENDA</a:t>
            </a:r>
            <a:endParaRPr b="0" sz="2400">
              <a:latin typeface="Open Sans SemiBold"/>
              <a:ea typeface="Open Sans SemiBold"/>
              <a:cs typeface="Open Sans SemiBold"/>
              <a:sym typeface="Open Sans SemiBold"/>
            </a:endParaRPr>
          </a:p>
        </p:txBody>
      </p:sp>
      <p:cxnSp>
        <p:nvCxnSpPr>
          <p:cNvPr id="190" name="Google Shape;190;p32"/>
          <p:cNvCxnSpPr>
            <a:endCxn id="191" idx="0"/>
          </p:cNvCxnSpPr>
          <p:nvPr/>
        </p:nvCxnSpPr>
        <p:spPr>
          <a:xfrm flipH="1">
            <a:off x="6098375" y="12000"/>
            <a:ext cx="7200" cy="1054800"/>
          </a:xfrm>
          <a:prstGeom prst="straightConnector1">
            <a:avLst/>
          </a:prstGeom>
          <a:noFill/>
          <a:ln cap="flat" cmpd="sng" w="19050">
            <a:solidFill>
              <a:schemeClr val="accent6"/>
            </a:solidFill>
            <a:prstDash val="solid"/>
            <a:round/>
            <a:headEnd len="med" w="med" type="none"/>
            <a:tailEnd len="med" w="med" type="diamond"/>
          </a:ln>
        </p:spPr>
      </p:cxnSp>
      <p:cxnSp>
        <p:nvCxnSpPr>
          <p:cNvPr id="192" name="Google Shape;192;p32"/>
          <p:cNvCxnSpPr>
            <a:stCxn id="191" idx="2"/>
            <a:endCxn id="193" idx="0"/>
          </p:cNvCxnSpPr>
          <p:nvPr/>
        </p:nvCxnSpPr>
        <p:spPr>
          <a:xfrm flipH="1">
            <a:off x="6092675" y="1545300"/>
            <a:ext cx="5700" cy="787200"/>
          </a:xfrm>
          <a:prstGeom prst="straightConnector1">
            <a:avLst/>
          </a:prstGeom>
          <a:noFill/>
          <a:ln cap="flat" cmpd="sng" w="19050">
            <a:solidFill>
              <a:schemeClr val="accent6"/>
            </a:solidFill>
            <a:prstDash val="solid"/>
            <a:round/>
            <a:headEnd len="med" w="med" type="diamond"/>
            <a:tailEnd len="med" w="med" type="diamond"/>
          </a:ln>
        </p:spPr>
      </p:cxnSp>
      <p:cxnSp>
        <p:nvCxnSpPr>
          <p:cNvPr id="194" name="Google Shape;194;p32"/>
          <p:cNvCxnSpPr>
            <a:stCxn id="195" idx="2"/>
          </p:cNvCxnSpPr>
          <p:nvPr/>
        </p:nvCxnSpPr>
        <p:spPr>
          <a:xfrm>
            <a:off x="6092600" y="4078225"/>
            <a:ext cx="0" cy="1065300"/>
          </a:xfrm>
          <a:prstGeom prst="straightConnector1">
            <a:avLst/>
          </a:prstGeom>
          <a:noFill/>
          <a:ln cap="flat" cmpd="sng" w="19050">
            <a:solidFill>
              <a:schemeClr val="accent6"/>
            </a:solidFill>
            <a:prstDash val="solid"/>
            <a:round/>
            <a:headEnd len="med" w="med" type="diamond"/>
            <a:tailEnd len="med" w="med" type="none"/>
          </a:ln>
        </p:spPr>
      </p:cxnSp>
      <p:cxnSp>
        <p:nvCxnSpPr>
          <p:cNvPr id="196" name="Google Shape;196;p32"/>
          <p:cNvCxnSpPr>
            <a:stCxn id="193" idx="2"/>
            <a:endCxn id="195" idx="0"/>
          </p:cNvCxnSpPr>
          <p:nvPr/>
        </p:nvCxnSpPr>
        <p:spPr>
          <a:xfrm>
            <a:off x="6092550" y="2811000"/>
            <a:ext cx="0" cy="788700"/>
          </a:xfrm>
          <a:prstGeom prst="straightConnector1">
            <a:avLst/>
          </a:prstGeom>
          <a:noFill/>
          <a:ln cap="flat" cmpd="sng" w="19050">
            <a:solidFill>
              <a:schemeClr val="accent6"/>
            </a:solidFill>
            <a:prstDash val="solid"/>
            <a:round/>
            <a:headEnd len="med" w="med" type="diamond"/>
            <a:tailEnd len="med" w="med" type="diamond"/>
          </a:ln>
        </p:spPr>
      </p:cxnSp>
      <p:sp>
        <p:nvSpPr>
          <p:cNvPr id="191" name="Google Shape;191;p32"/>
          <p:cNvSpPr txBox="1"/>
          <p:nvPr/>
        </p:nvSpPr>
        <p:spPr>
          <a:xfrm>
            <a:off x="4276475" y="1066800"/>
            <a:ext cx="36438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Trial Structure &amp; The Case</a:t>
            </a:r>
            <a:endParaRPr b="1" sz="2000">
              <a:solidFill>
                <a:srgbClr val="FFFFFF"/>
              </a:solidFill>
              <a:latin typeface="Open Sans"/>
              <a:ea typeface="Open Sans"/>
              <a:cs typeface="Open Sans"/>
              <a:sym typeface="Open Sans"/>
            </a:endParaRPr>
          </a:p>
        </p:txBody>
      </p:sp>
      <p:sp>
        <p:nvSpPr>
          <p:cNvPr id="195" name="Google Shape;195;p32"/>
          <p:cNvSpPr txBox="1"/>
          <p:nvPr/>
        </p:nvSpPr>
        <p:spPr>
          <a:xfrm>
            <a:off x="4218050" y="3599725"/>
            <a:ext cx="37491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Timekeeping &amp; Other Rules</a:t>
            </a:r>
            <a:endParaRPr b="1" sz="2000">
              <a:solidFill>
                <a:srgbClr val="FFFFFF"/>
              </a:solidFill>
              <a:latin typeface="Open Sans"/>
              <a:ea typeface="Open Sans"/>
              <a:cs typeface="Open Sans"/>
              <a:sym typeface="Open Sans"/>
            </a:endParaRPr>
          </a:p>
        </p:txBody>
      </p:sp>
      <p:sp>
        <p:nvSpPr>
          <p:cNvPr id="193" name="Google Shape;193;p32"/>
          <p:cNvSpPr txBox="1"/>
          <p:nvPr/>
        </p:nvSpPr>
        <p:spPr>
          <a:xfrm>
            <a:off x="3643800" y="2332500"/>
            <a:ext cx="48975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Scoring, Presiding, &amp; Commenting</a:t>
            </a:r>
            <a:endParaRPr b="1" sz="2000">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50"/>
          <p:cNvSpPr txBox="1"/>
          <p:nvPr>
            <p:ph idx="4294967295" type="ctrTitle"/>
          </p:nvPr>
        </p:nvSpPr>
        <p:spPr>
          <a:xfrm>
            <a:off x="2255850" y="588050"/>
            <a:ext cx="4632300" cy="67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600">
                <a:latin typeface="Open Sans SemiBold"/>
                <a:ea typeface="Open Sans SemiBold"/>
                <a:cs typeface="Open Sans SemiBold"/>
                <a:sym typeface="Open Sans SemiBold"/>
              </a:rPr>
              <a:t>NOTE</a:t>
            </a:r>
            <a:endParaRPr b="0" sz="3600">
              <a:latin typeface="Open Sans SemiBold"/>
              <a:ea typeface="Open Sans SemiBold"/>
              <a:cs typeface="Open Sans SemiBold"/>
              <a:sym typeface="Open Sans SemiBold"/>
            </a:endParaRPr>
          </a:p>
        </p:txBody>
      </p:sp>
      <p:sp>
        <p:nvSpPr>
          <p:cNvPr id="340" name="Google Shape;340;p50"/>
          <p:cNvSpPr txBox="1"/>
          <p:nvPr/>
        </p:nvSpPr>
        <p:spPr>
          <a:xfrm>
            <a:off x="775950" y="1593450"/>
            <a:ext cx="7592100" cy="27300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94667"/>
                </a:solidFill>
                <a:latin typeface="Open Sans"/>
                <a:ea typeface="Open Sans"/>
                <a:cs typeface="Open Sans"/>
                <a:sym typeface="Open Sans"/>
              </a:rPr>
              <a:t>No separate scores</a:t>
            </a:r>
            <a:r>
              <a:rPr lang="en" sz="1800">
                <a:solidFill>
                  <a:srgbClr val="294667"/>
                </a:solidFill>
                <a:latin typeface="Open Sans"/>
                <a:ea typeface="Open Sans"/>
                <a:cs typeface="Open Sans"/>
                <a:sym typeface="Open Sans"/>
              </a:rPr>
              <a:t> for:</a:t>
            </a:r>
            <a:endParaRPr sz="1800">
              <a:solidFill>
                <a:srgbClr val="294667"/>
              </a:solidFill>
              <a:latin typeface="Open Sans"/>
              <a:ea typeface="Open Sans"/>
              <a:cs typeface="Open Sans"/>
              <a:sym typeface="Open Sans"/>
            </a:endParaRPr>
          </a:p>
          <a:p>
            <a:pPr indent="-342900" lvl="0" marL="457200" rtl="0" algn="l">
              <a:spcBef>
                <a:spcPts val="0"/>
              </a:spcBef>
              <a:spcAft>
                <a:spcPts val="0"/>
              </a:spcAft>
              <a:buClr>
                <a:srgbClr val="294667"/>
              </a:buClr>
              <a:buSzPts val="1800"/>
              <a:buFont typeface="Open Sans"/>
              <a:buChar char="●"/>
            </a:pPr>
            <a:r>
              <a:rPr lang="en" sz="1800">
                <a:solidFill>
                  <a:srgbClr val="294667"/>
                </a:solidFill>
                <a:latin typeface="Open Sans"/>
                <a:ea typeface="Open Sans"/>
                <a:cs typeface="Open Sans"/>
                <a:sym typeface="Open Sans"/>
              </a:rPr>
              <a:t>Pre-trial matters</a:t>
            </a:r>
            <a:endParaRPr sz="1800">
              <a:solidFill>
                <a:srgbClr val="294667"/>
              </a:solidFill>
              <a:latin typeface="Open Sans"/>
              <a:ea typeface="Open Sans"/>
              <a:cs typeface="Open Sans"/>
              <a:sym typeface="Open Sans"/>
            </a:endParaRPr>
          </a:p>
          <a:p>
            <a:pPr indent="-342900" lvl="0" marL="457200" rtl="0" algn="l">
              <a:spcBef>
                <a:spcPts val="0"/>
              </a:spcBef>
              <a:spcAft>
                <a:spcPts val="0"/>
              </a:spcAft>
              <a:buClr>
                <a:srgbClr val="294667"/>
              </a:buClr>
              <a:buSzPts val="1800"/>
              <a:buFont typeface="Open Sans"/>
              <a:buChar char="●"/>
            </a:pPr>
            <a:r>
              <a:rPr lang="en" sz="1800">
                <a:solidFill>
                  <a:srgbClr val="294667"/>
                </a:solidFill>
                <a:latin typeface="Open Sans"/>
                <a:ea typeface="Open Sans"/>
                <a:cs typeface="Open Sans"/>
                <a:sym typeface="Open Sans"/>
              </a:rPr>
              <a:t>Re-direct examinations</a:t>
            </a:r>
            <a:endParaRPr sz="1800">
              <a:solidFill>
                <a:srgbClr val="294667"/>
              </a:solidFill>
              <a:latin typeface="Open Sans"/>
              <a:ea typeface="Open Sans"/>
              <a:cs typeface="Open Sans"/>
              <a:sym typeface="Open Sans"/>
            </a:endParaRPr>
          </a:p>
          <a:p>
            <a:pPr indent="-342900" lvl="0" marL="457200" rtl="0" algn="l">
              <a:spcBef>
                <a:spcPts val="0"/>
              </a:spcBef>
              <a:spcAft>
                <a:spcPts val="0"/>
              </a:spcAft>
              <a:buClr>
                <a:srgbClr val="294667"/>
              </a:buClr>
              <a:buSzPts val="1800"/>
              <a:buFont typeface="Open Sans"/>
              <a:buChar char="●"/>
            </a:pPr>
            <a:r>
              <a:rPr lang="en" sz="1800">
                <a:solidFill>
                  <a:srgbClr val="294667"/>
                </a:solidFill>
                <a:latin typeface="Open Sans"/>
                <a:ea typeface="Open Sans"/>
                <a:cs typeface="Open Sans"/>
                <a:sym typeface="Open Sans"/>
              </a:rPr>
              <a:t>Re-cross examinations</a:t>
            </a:r>
            <a:endParaRPr sz="1800">
              <a:solidFill>
                <a:srgbClr val="294667"/>
              </a:solidFill>
              <a:latin typeface="Open Sans"/>
              <a:ea typeface="Open Sans"/>
              <a:cs typeface="Open Sans"/>
              <a:sym typeface="Open Sans"/>
            </a:endParaRPr>
          </a:p>
          <a:p>
            <a:pPr indent="-342900" lvl="0" marL="457200" rtl="0" algn="l">
              <a:spcBef>
                <a:spcPts val="0"/>
              </a:spcBef>
              <a:spcAft>
                <a:spcPts val="0"/>
              </a:spcAft>
              <a:buClr>
                <a:srgbClr val="294667"/>
              </a:buClr>
              <a:buSzPts val="1800"/>
              <a:buFont typeface="Open Sans"/>
              <a:buChar char="●"/>
            </a:pPr>
            <a:r>
              <a:rPr lang="en" sz="1800">
                <a:solidFill>
                  <a:srgbClr val="294667"/>
                </a:solidFill>
                <a:latin typeface="Open Sans"/>
                <a:ea typeface="Open Sans"/>
                <a:cs typeface="Open Sans"/>
                <a:sym typeface="Open Sans"/>
              </a:rPr>
              <a:t>Rebuttal</a:t>
            </a:r>
            <a:endParaRPr sz="1800">
              <a:solidFill>
                <a:srgbClr val="294667"/>
              </a:solidFill>
              <a:latin typeface="Open Sans"/>
              <a:ea typeface="Open Sans"/>
              <a:cs typeface="Open Sans"/>
              <a:sym typeface="Open Sans"/>
            </a:endParaRPr>
          </a:p>
          <a:p>
            <a:pPr indent="-342900" lvl="0" marL="457200" rtl="0" algn="l">
              <a:spcBef>
                <a:spcPts val="0"/>
              </a:spcBef>
              <a:spcAft>
                <a:spcPts val="0"/>
              </a:spcAft>
              <a:buClr>
                <a:srgbClr val="294667"/>
              </a:buClr>
              <a:buSzPts val="1800"/>
              <a:buFont typeface="Open Sans"/>
              <a:buChar char="●"/>
            </a:pPr>
            <a:r>
              <a:rPr lang="en" sz="1800">
                <a:solidFill>
                  <a:srgbClr val="294667"/>
                </a:solidFill>
                <a:latin typeface="Open Sans"/>
                <a:ea typeface="Open Sans"/>
                <a:cs typeface="Open Sans"/>
                <a:sym typeface="Open Sans"/>
              </a:rPr>
              <a:t>Objections</a:t>
            </a:r>
            <a:endParaRPr sz="1800">
              <a:solidFill>
                <a:srgbClr val="294667"/>
              </a:solidFill>
              <a:latin typeface="Open Sans"/>
              <a:ea typeface="Open Sans"/>
              <a:cs typeface="Open Sans"/>
              <a:sym typeface="Open Sans"/>
            </a:endParaRPr>
          </a:p>
          <a:p>
            <a:pPr indent="0" lvl="0" marL="0" rtl="0" algn="l">
              <a:spcBef>
                <a:spcPts val="0"/>
              </a:spcBef>
              <a:spcAft>
                <a:spcPts val="0"/>
              </a:spcAft>
              <a:buNone/>
            </a:pPr>
            <a:r>
              <a:t/>
            </a:r>
            <a:endParaRPr sz="1800">
              <a:solidFill>
                <a:srgbClr val="294667"/>
              </a:solidFill>
              <a:latin typeface="Open Sans"/>
              <a:ea typeface="Open Sans"/>
              <a:cs typeface="Open Sans"/>
              <a:sym typeface="Open Sans"/>
            </a:endParaRPr>
          </a:p>
          <a:p>
            <a:pPr indent="0" lvl="0" marL="0" rtl="0" algn="l">
              <a:spcBef>
                <a:spcPts val="0"/>
              </a:spcBef>
              <a:spcAft>
                <a:spcPts val="0"/>
              </a:spcAft>
              <a:buNone/>
            </a:pPr>
            <a:r>
              <a:rPr lang="en" sz="1800">
                <a:solidFill>
                  <a:srgbClr val="294667"/>
                </a:solidFill>
                <a:latin typeface="Open Sans"/>
                <a:ea typeface="Open Sans"/>
                <a:cs typeface="Open Sans"/>
                <a:sym typeface="Open Sans"/>
              </a:rPr>
              <a:t>Instead, you can consider these in the corresponding scored portion (for example, the rebuttal may influence your score for closing).</a:t>
            </a:r>
            <a:endParaRPr sz="1800">
              <a:solidFill>
                <a:srgbClr val="294667"/>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p51"/>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Using the Ballot</a:t>
            </a:r>
            <a:endParaRPr sz="3000"/>
          </a:p>
        </p:txBody>
      </p:sp>
      <p:sp>
        <p:nvSpPr>
          <p:cNvPr id="346" name="Google Shape;346;p51"/>
          <p:cNvSpPr txBox="1"/>
          <p:nvPr/>
        </p:nvSpPr>
        <p:spPr>
          <a:xfrm>
            <a:off x="246050" y="2091325"/>
            <a:ext cx="2612700" cy="25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FFFFF"/>
                </a:solidFill>
                <a:latin typeface="Open Sans"/>
                <a:ea typeface="Open Sans"/>
                <a:cs typeface="Open Sans"/>
                <a:sym typeface="Open Sans"/>
              </a:rPr>
              <a:t>Score as you go! </a:t>
            </a:r>
            <a:endParaRPr sz="22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200">
              <a:solidFill>
                <a:srgbClr val="FFFFFF"/>
              </a:solidFill>
              <a:latin typeface="Open Sans"/>
              <a:ea typeface="Open Sans"/>
              <a:cs typeface="Open Sans"/>
              <a:sym typeface="Open Sans"/>
            </a:endParaRPr>
          </a:p>
          <a:p>
            <a:pPr indent="0" lvl="0" marL="0" rtl="0" algn="l">
              <a:spcBef>
                <a:spcPts val="0"/>
              </a:spcBef>
              <a:spcAft>
                <a:spcPts val="0"/>
              </a:spcAft>
              <a:buNone/>
            </a:pPr>
            <a:r>
              <a:rPr lang="en" sz="2200">
                <a:solidFill>
                  <a:srgbClr val="FFFFFF"/>
                </a:solidFill>
                <a:latin typeface="Open Sans"/>
                <a:ea typeface="Open Sans"/>
                <a:cs typeface="Open Sans"/>
                <a:sym typeface="Open Sans"/>
              </a:rPr>
              <a:t>After the Plaintiff’s case-in-chief, you should </a:t>
            </a:r>
            <a:r>
              <a:rPr lang="en" sz="2200">
                <a:solidFill>
                  <a:srgbClr val="FFFFFF"/>
                </a:solidFill>
                <a:latin typeface="Open Sans"/>
                <a:ea typeface="Open Sans"/>
                <a:cs typeface="Open Sans"/>
                <a:sym typeface="Open Sans"/>
              </a:rPr>
              <a:t>have the </a:t>
            </a:r>
            <a:r>
              <a:rPr b="1" lang="en" sz="2200">
                <a:solidFill>
                  <a:srgbClr val="FFFFFF"/>
                </a:solidFill>
                <a:latin typeface="Open Sans"/>
                <a:ea typeface="Open Sans"/>
                <a:cs typeface="Open Sans"/>
                <a:sym typeface="Open Sans"/>
              </a:rPr>
              <a:t>top half</a:t>
            </a:r>
            <a:r>
              <a:rPr lang="en" sz="2200">
                <a:solidFill>
                  <a:srgbClr val="FFFFFF"/>
                </a:solidFill>
                <a:latin typeface="Open Sans"/>
                <a:ea typeface="Open Sans"/>
                <a:cs typeface="Open Sans"/>
                <a:sym typeface="Open Sans"/>
              </a:rPr>
              <a:t> of the ballot completed and nothing e</a:t>
            </a:r>
            <a:r>
              <a:rPr lang="en" sz="2200">
                <a:solidFill>
                  <a:srgbClr val="FFFFFF"/>
                </a:solidFill>
                <a:latin typeface="Open Sans"/>
                <a:ea typeface="Open Sans"/>
                <a:cs typeface="Open Sans"/>
                <a:sym typeface="Open Sans"/>
              </a:rPr>
              <a:t>lse.</a:t>
            </a:r>
            <a:endParaRPr sz="22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200">
              <a:solidFill>
                <a:srgbClr val="FFFFFF"/>
              </a:solidFill>
              <a:latin typeface="Open Sans"/>
              <a:ea typeface="Open Sans"/>
              <a:cs typeface="Open Sans"/>
              <a:sym typeface="Open Sans"/>
            </a:endParaRPr>
          </a:p>
        </p:txBody>
      </p:sp>
      <p:pic>
        <p:nvPicPr>
          <p:cNvPr descr="AMTA_Ballot 5.pdf" id="347" name="Google Shape;347;p51"/>
          <p:cNvPicPr preferRelativeResize="0"/>
          <p:nvPr/>
        </p:nvPicPr>
        <p:blipFill rotWithShape="1">
          <a:blip r:embed="rId4">
            <a:alphaModFix/>
          </a:blip>
          <a:srcRect b="49778" l="14235" r="14335" t="21272"/>
          <a:stretch/>
        </p:blipFill>
        <p:spPr>
          <a:xfrm>
            <a:off x="3233725" y="678738"/>
            <a:ext cx="5668900" cy="3786025"/>
          </a:xfrm>
          <a:prstGeom prst="rect">
            <a:avLst/>
          </a:prstGeom>
          <a:solidFill>
            <a:srgbClr val="8CB3E3"/>
          </a:solidFill>
          <a:ln>
            <a:noFill/>
          </a:ln>
          <a:effectLst>
            <a:outerShdw blurRad="57150" rotWithShape="0" algn="bl" dir="5400000" dist="19050">
              <a:srgbClr val="000000">
                <a:alpha val="50000"/>
              </a:srgbClr>
            </a:outerShdw>
          </a:effectLst>
        </p:spPr>
      </p:pic>
      <p:sp>
        <p:nvSpPr>
          <p:cNvPr id="348" name="Google Shape;348;p51"/>
          <p:cNvSpPr txBox="1"/>
          <p:nvPr/>
        </p:nvSpPr>
        <p:spPr>
          <a:xfrm>
            <a:off x="3514925" y="1230225"/>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7</a:t>
            </a:r>
            <a:endParaRPr>
              <a:latin typeface="Caveat"/>
              <a:ea typeface="Caveat"/>
              <a:cs typeface="Caveat"/>
              <a:sym typeface="Caveat"/>
            </a:endParaRPr>
          </a:p>
        </p:txBody>
      </p:sp>
      <p:sp>
        <p:nvSpPr>
          <p:cNvPr id="349" name="Google Shape;349;p51"/>
          <p:cNvSpPr txBox="1"/>
          <p:nvPr/>
        </p:nvSpPr>
        <p:spPr>
          <a:xfrm>
            <a:off x="7018200" y="1230225"/>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9</a:t>
            </a:r>
            <a:endParaRPr>
              <a:latin typeface="Caveat"/>
              <a:ea typeface="Caveat"/>
              <a:cs typeface="Caveat"/>
              <a:sym typeface="Caveat"/>
            </a:endParaRPr>
          </a:p>
        </p:txBody>
      </p:sp>
      <p:sp>
        <p:nvSpPr>
          <p:cNvPr id="350" name="Google Shape;350;p51"/>
          <p:cNvSpPr txBox="1"/>
          <p:nvPr/>
        </p:nvSpPr>
        <p:spPr>
          <a:xfrm>
            <a:off x="3514925" y="2032925"/>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8</a:t>
            </a:r>
            <a:endParaRPr>
              <a:latin typeface="Caveat"/>
              <a:ea typeface="Caveat"/>
              <a:cs typeface="Caveat"/>
              <a:sym typeface="Caveat"/>
            </a:endParaRPr>
          </a:p>
        </p:txBody>
      </p:sp>
      <p:sp>
        <p:nvSpPr>
          <p:cNvPr id="351" name="Google Shape;351;p51"/>
          <p:cNvSpPr txBox="1"/>
          <p:nvPr/>
        </p:nvSpPr>
        <p:spPr>
          <a:xfrm>
            <a:off x="3514925" y="2267350"/>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9</a:t>
            </a:r>
            <a:endParaRPr>
              <a:latin typeface="Caveat"/>
              <a:ea typeface="Caveat"/>
              <a:cs typeface="Caveat"/>
              <a:sym typeface="Caveat"/>
            </a:endParaRPr>
          </a:p>
        </p:txBody>
      </p:sp>
      <p:sp>
        <p:nvSpPr>
          <p:cNvPr id="352" name="Google Shape;352;p51"/>
          <p:cNvSpPr txBox="1"/>
          <p:nvPr/>
        </p:nvSpPr>
        <p:spPr>
          <a:xfrm>
            <a:off x="3514925" y="2425575"/>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8</a:t>
            </a:r>
            <a:endParaRPr>
              <a:latin typeface="Caveat"/>
              <a:ea typeface="Caveat"/>
              <a:cs typeface="Caveat"/>
              <a:sym typeface="Caveat"/>
            </a:endParaRPr>
          </a:p>
        </p:txBody>
      </p:sp>
      <p:sp>
        <p:nvSpPr>
          <p:cNvPr id="353" name="Google Shape;353;p51"/>
          <p:cNvSpPr txBox="1"/>
          <p:nvPr/>
        </p:nvSpPr>
        <p:spPr>
          <a:xfrm>
            <a:off x="7094400" y="2032925"/>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7</a:t>
            </a:r>
            <a:endParaRPr>
              <a:latin typeface="Caveat"/>
              <a:ea typeface="Caveat"/>
              <a:cs typeface="Caveat"/>
              <a:sym typeface="Caveat"/>
            </a:endParaRPr>
          </a:p>
        </p:txBody>
      </p:sp>
      <p:sp>
        <p:nvSpPr>
          <p:cNvPr id="354" name="Google Shape;354;p51"/>
          <p:cNvSpPr txBox="1"/>
          <p:nvPr/>
        </p:nvSpPr>
        <p:spPr>
          <a:xfrm>
            <a:off x="3514925" y="3274675"/>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6</a:t>
            </a:r>
            <a:endParaRPr>
              <a:latin typeface="Caveat"/>
              <a:ea typeface="Caveat"/>
              <a:cs typeface="Caveat"/>
              <a:sym typeface="Caveat"/>
            </a:endParaRPr>
          </a:p>
        </p:txBody>
      </p:sp>
      <p:sp>
        <p:nvSpPr>
          <p:cNvPr id="355" name="Google Shape;355;p51"/>
          <p:cNvSpPr txBox="1"/>
          <p:nvPr/>
        </p:nvSpPr>
        <p:spPr>
          <a:xfrm>
            <a:off x="6912675" y="2835625"/>
            <a:ext cx="4455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10</a:t>
            </a:r>
            <a:endParaRPr>
              <a:latin typeface="Caveat"/>
              <a:ea typeface="Caveat"/>
              <a:cs typeface="Caveat"/>
              <a:sym typeface="Caveat"/>
            </a:endParaRPr>
          </a:p>
        </p:txBody>
      </p:sp>
      <p:sp>
        <p:nvSpPr>
          <p:cNvPr id="356" name="Google Shape;356;p51"/>
          <p:cNvSpPr txBox="1"/>
          <p:nvPr/>
        </p:nvSpPr>
        <p:spPr>
          <a:xfrm>
            <a:off x="7018200" y="3626875"/>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7</a:t>
            </a:r>
            <a:endParaRPr>
              <a:latin typeface="Caveat"/>
              <a:ea typeface="Caveat"/>
              <a:cs typeface="Caveat"/>
              <a:sym typeface="Caveat"/>
            </a:endParaRPr>
          </a:p>
        </p:txBody>
      </p:sp>
      <p:sp>
        <p:nvSpPr>
          <p:cNvPr id="357" name="Google Shape;357;p51"/>
          <p:cNvSpPr txBox="1"/>
          <p:nvPr/>
        </p:nvSpPr>
        <p:spPr>
          <a:xfrm>
            <a:off x="3514925" y="2830250"/>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7</a:t>
            </a:r>
            <a:endParaRPr>
              <a:latin typeface="Caveat"/>
              <a:ea typeface="Caveat"/>
              <a:cs typeface="Caveat"/>
              <a:sym typeface="Caveat"/>
            </a:endParaRPr>
          </a:p>
        </p:txBody>
      </p:sp>
      <p:sp>
        <p:nvSpPr>
          <p:cNvPr id="358" name="Google Shape;358;p51"/>
          <p:cNvSpPr txBox="1"/>
          <p:nvPr/>
        </p:nvSpPr>
        <p:spPr>
          <a:xfrm>
            <a:off x="3514925" y="3064650"/>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7</a:t>
            </a:r>
            <a:endParaRPr>
              <a:latin typeface="Caveat"/>
              <a:ea typeface="Caveat"/>
              <a:cs typeface="Caveat"/>
              <a:sym typeface="Caveat"/>
            </a:endParaRPr>
          </a:p>
        </p:txBody>
      </p:sp>
      <p:sp>
        <p:nvSpPr>
          <p:cNvPr id="359" name="Google Shape;359;p51"/>
          <p:cNvSpPr txBox="1"/>
          <p:nvPr/>
        </p:nvSpPr>
        <p:spPr>
          <a:xfrm>
            <a:off x="3514925" y="3642900"/>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9</a:t>
            </a:r>
            <a:endParaRPr>
              <a:latin typeface="Caveat"/>
              <a:ea typeface="Caveat"/>
              <a:cs typeface="Caveat"/>
              <a:sym typeface="Caveat"/>
            </a:endParaRPr>
          </a:p>
        </p:txBody>
      </p:sp>
      <p:sp>
        <p:nvSpPr>
          <p:cNvPr id="360" name="Google Shape;360;p51"/>
          <p:cNvSpPr txBox="1"/>
          <p:nvPr/>
        </p:nvSpPr>
        <p:spPr>
          <a:xfrm>
            <a:off x="3514925" y="4047575"/>
            <a:ext cx="5154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10</a:t>
            </a:r>
            <a:endParaRPr>
              <a:latin typeface="Caveat"/>
              <a:ea typeface="Caveat"/>
              <a:cs typeface="Caveat"/>
              <a:sym typeface="Caveat"/>
            </a:endParaRPr>
          </a:p>
        </p:txBody>
      </p:sp>
      <p:sp>
        <p:nvSpPr>
          <p:cNvPr id="361" name="Google Shape;361;p51"/>
          <p:cNvSpPr txBox="1"/>
          <p:nvPr/>
        </p:nvSpPr>
        <p:spPr>
          <a:xfrm>
            <a:off x="3514925" y="3849925"/>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9</a:t>
            </a:r>
            <a:endParaRPr>
              <a:latin typeface="Caveat"/>
              <a:ea typeface="Caveat"/>
              <a:cs typeface="Caveat"/>
              <a:sym typeface="Caveat"/>
            </a:endParaRPr>
          </a:p>
        </p:txBody>
      </p:sp>
      <p:cxnSp>
        <p:nvCxnSpPr>
          <p:cNvPr id="362" name="Google Shape;362;p51"/>
          <p:cNvCxnSpPr/>
          <p:nvPr/>
        </p:nvCxnSpPr>
        <p:spPr>
          <a:xfrm>
            <a:off x="7006575" y="1429425"/>
            <a:ext cx="257700" cy="69000"/>
          </a:xfrm>
          <a:prstGeom prst="straightConnector1">
            <a:avLst/>
          </a:prstGeom>
          <a:noFill/>
          <a:ln cap="flat" cmpd="sng" w="9525">
            <a:solidFill>
              <a:schemeClr val="dk2"/>
            </a:solidFill>
            <a:prstDash val="solid"/>
            <a:round/>
            <a:headEnd len="med" w="med" type="none"/>
            <a:tailEnd len="med" w="med" type="none"/>
          </a:ln>
        </p:spPr>
      </p:cxnSp>
      <p:cxnSp>
        <p:nvCxnSpPr>
          <p:cNvPr id="363" name="Google Shape;363;p51"/>
          <p:cNvCxnSpPr/>
          <p:nvPr/>
        </p:nvCxnSpPr>
        <p:spPr>
          <a:xfrm flipH="1">
            <a:off x="7046925" y="1412775"/>
            <a:ext cx="177000" cy="102300"/>
          </a:xfrm>
          <a:prstGeom prst="straightConnector1">
            <a:avLst/>
          </a:prstGeom>
          <a:noFill/>
          <a:ln cap="flat" cmpd="sng" w="9525">
            <a:solidFill>
              <a:schemeClr val="dk2"/>
            </a:solidFill>
            <a:prstDash val="solid"/>
            <a:round/>
            <a:headEnd len="med" w="med" type="none"/>
            <a:tailEnd len="med" w="med" type="none"/>
          </a:ln>
        </p:spPr>
      </p:cxnSp>
      <p:sp>
        <p:nvSpPr>
          <p:cNvPr id="364" name="Google Shape;364;p51"/>
          <p:cNvSpPr txBox="1"/>
          <p:nvPr/>
        </p:nvSpPr>
        <p:spPr>
          <a:xfrm rot="-900621">
            <a:off x="6573390" y="799789"/>
            <a:ext cx="505032" cy="1897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veat"/>
              <a:ea typeface="Caveat"/>
              <a:cs typeface="Caveat"/>
              <a:sym typeface="Caveat"/>
            </a:endParaRPr>
          </a:p>
          <a:p>
            <a:pPr indent="0" lvl="0" marL="0" rtl="0" algn="l">
              <a:spcBef>
                <a:spcPts val="0"/>
              </a:spcBef>
              <a:spcAft>
                <a:spcPts val="0"/>
              </a:spcAft>
              <a:buNone/>
            </a:pPr>
            <a:r>
              <a:rPr lang="en">
                <a:latin typeface="Caveat"/>
                <a:ea typeface="Caveat"/>
                <a:cs typeface="Caveat"/>
                <a:sym typeface="Caveat"/>
              </a:rPr>
              <a:t>JS </a:t>
            </a:r>
            <a:endParaRPr>
              <a:latin typeface="Caveat"/>
              <a:ea typeface="Caveat"/>
              <a:cs typeface="Caveat"/>
              <a:sym typeface="Caveat"/>
            </a:endParaRPr>
          </a:p>
          <a:p>
            <a:pPr indent="0" lvl="0" marL="0" rtl="0" algn="l">
              <a:spcBef>
                <a:spcPts val="0"/>
              </a:spcBef>
              <a:spcAft>
                <a:spcPts val="0"/>
              </a:spcAft>
              <a:buNone/>
            </a:pPr>
            <a:r>
              <a:rPr lang="en">
                <a:latin typeface="Caveat"/>
                <a:ea typeface="Caveat"/>
                <a:cs typeface="Caveat"/>
                <a:sym typeface="Caveat"/>
              </a:rPr>
              <a:t>8</a:t>
            </a:r>
            <a:endParaRPr>
              <a:latin typeface="Caveat"/>
              <a:ea typeface="Caveat"/>
              <a:cs typeface="Caveat"/>
              <a:sym typeface="Caveat"/>
            </a:endParaRPr>
          </a:p>
        </p:txBody>
      </p:sp>
      <p:sp>
        <p:nvSpPr>
          <p:cNvPr id="365" name="Google Shape;365;p51"/>
          <p:cNvSpPr/>
          <p:nvPr/>
        </p:nvSpPr>
        <p:spPr>
          <a:xfrm>
            <a:off x="6732150" y="1359100"/>
            <a:ext cx="339900" cy="1992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9" name="Shape 369"/>
        <p:cNvGrpSpPr/>
        <p:nvPr/>
      </p:nvGrpSpPr>
      <p:grpSpPr>
        <a:xfrm>
          <a:off x="0" y="0"/>
          <a:ext cx="0" cy="0"/>
          <a:chOff x="0" y="0"/>
          <a:chExt cx="0" cy="0"/>
        </a:xfrm>
      </p:grpSpPr>
      <p:sp>
        <p:nvSpPr>
          <p:cNvPr id="370" name="Google Shape;370;p52"/>
          <p:cNvSpPr txBox="1"/>
          <p:nvPr>
            <p:ph idx="1" type="body"/>
          </p:nvPr>
        </p:nvSpPr>
        <p:spPr>
          <a:xfrm>
            <a:off x="717300" y="980025"/>
            <a:ext cx="7709400" cy="2492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7200"/>
              <a:t>Score as you go &amp; write scores on the ballot!</a:t>
            </a:r>
            <a:endParaRPr sz="7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3"/>
          <p:cNvSpPr txBox="1"/>
          <p:nvPr>
            <p:ph idx="4294967295" type="ctrTitle"/>
          </p:nvPr>
        </p:nvSpPr>
        <p:spPr>
          <a:xfrm>
            <a:off x="2255850" y="588050"/>
            <a:ext cx="4632300" cy="67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600">
                <a:latin typeface="Open Sans SemiBold"/>
                <a:ea typeface="Open Sans SemiBold"/>
                <a:cs typeface="Open Sans SemiBold"/>
                <a:sym typeface="Open Sans SemiBold"/>
              </a:rPr>
              <a:t>NOTE</a:t>
            </a:r>
            <a:endParaRPr b="0" sz="3600">
              <a:latin typeface="Open Sans SemiBold"/>
              <a:ea typeface="Open Sans SemiBold"/>
              <a:cs typeface="Open Sans SemiBold"/>
              <a:sym typeface="Open Sans SemiBold"/>
            </a:endParaRPr>
          </a:p>
        </p:txBody>
      </p:sp>
      <p:sp>
        <p:nvSpPr>
          <p:cNvPr id="376" name="Google Shape;376;p53"/>
          <p:cNvSpPr txBox="1"/>
          <p:nvPr/>
        </p:nvSpPr>
        <p:spPr>
          <a:xfrm>
            <a:off x="775950" y="1534775"/>
            <a:ext cx="7592100" cy="29073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294667"/>
                </a:solidFill>
                <a:latin typeface="Open Sans"/>
                <a:ea typeface="Open Sans"/>
                <a:cs typeface="Open Sans"/>
                <a:sym typeface="Open Sans"/>
              </a:rPr>
              <a:t>There are several differences from other competitions</a:t>
            </a:r>
            <a:r>
              <a:rPr lang="en" sz="2200">
                <a:solidFill>
                  <a:srgbClr val="294667"/>
                </a:solidFill>
                <a:latin typeface="Open Sans"/>
                <a:ea typeface="Open Sans"/>
                <a:cs typeface="Open Sans"/>
                <a:sym typeface="Open Sans"/>
              </a:rPr>
              <a:t>:</a:t>
            </a:r>
            <a:endParaRPr sz="2200">
              <a:solidFill>
                <a:srgbClr val="294667"/>
              </a:solidFill>
              <a:latin typeface="Open Sans"/>
              <a:ea typeface="Open Sans"/>
              <a:cs typeface="Open Sans"/>
              <a:sym typeface="Open Sans"/>
            </a:endParaRPr>
          </a:p>
          <a:p>
            <a:pPr indent="0" lvl="0" marL="0" rtl="0" algn="l">
              <a:spcBef>
                <a:spcPts val="0"/>
              </a:spcBef>
              <a:spcAft>
                <a:spcPts val="0"/>
              </a:spcAft>
              <a:buNone/>
            </a:pPr>
            <a:r>
              <a:t/>
            </a:r>
            <a:endParaRPr sz="2200">
              <a:solidFill>
                <a:srgbClr val="294667"/>
              </a:solidFill>
              <a:latin typeface="Open Sans"/>
              <a:ea typeface="Open Sans"/>
              <a:cs typeface="Open Sans"/>
              <a:sym typeface="Open Sans"/>
            </a:endParaRPr>
          </a:p>
          <a:p>
            <a:pPr indent="-368300" lvl="0" marL="457200" rtl="0" algn="l">
              <a:spcBef>
                <a:spcPts val="0"/>
              </a:spcBef>
              <a:spcAft>
                <a:spcPts val="0"/>
              </a:spcAft>
              <a:buClr>
                <a:srgbClr val="294667"/>
              </a:buClr>
              <a:buSzPts val="2200"/>
              <a:buFont typeface="Open Sans"/>
              <a:buChar char="●"/>
            </a:pPr>
            <a:r>
              <a:rPr lang="en" sz="2200">
                <a:solidFill>
                  <a:srgbClr val="294667"/>
                </a:solidFill>
                <a:latin typeface="Open Sans"/>
                <a:ea typeface="Open Sans"/>
                <a:cs typeface="Open Sans"/>
                <a:sym typeface="Open Sans"/>
              </a:rPr>
              <a:t>Witnesses are scored</a:t>
            </a:r>
            <a:endParaRPr sz="2200">
              <a:solidFill>
                <a:srgbClr val="294667"/>
              </a:solidFill>
              <a:latin typeface="Open Sans"/>
              <a:ea typeface="Open Sans"/>
              <a:cs typeface="Open Sans"/>
              <a:sym typeface="Open Sans"/>
            </a:endParaRPr>
          </a:p>
          <a:p>
            <a:pPr indent="-368300" lvl="1" marL="914400" rtl="0" algn="l">
              <a:spcBef>
                <a:spcPts val="0"/>
              </a:spcBef>
              <a:spcAft>
                <a:spcPts val="0"/>
              </a:spcAft>
              <a:buClr>
                <a:srgbClr val="294667"/>
              </a:buClr>
              <a:buSzPts val="2200"/>
              <a:buFont typeface="Open Sans"/>
              <a:buChar char="○"/>
            </a:pPr>
            <a:r>
              <a:rPr lang="en" sz="2200">
                <a:solidFill>
                  <a:srgbClr val="294667"/>
                </a:solidFill>
                <a:latin typeface="Open Sans"/>
                <a:ea typeface="Open Sans"/>
                <a:cs typeface="Open Sans"/>
                <a:sym typeface="Open Sans"/>
              </a:rPr>
              <a:t>S</a:t>
            </a:r>
            <a:r>
              <a:rPr lang="en" sz="2200">
                <a:solidFill>
                  <a:srgbClr val="294667"/>
                </a:solidFill>
                <a:latin typeface="Open Sans"/>
                <a:ea typeface="Open Sans"/>
                <a:cs typeface="Open Sans"/>
                <a:sym typeface="Open Sans"/>
              </a:rPr>
              <a:t>cored on both direct and cross examination</a:t>
            </a:r>
            <a:endParaRPr sz="2200">
              <a:solidFill>
                <a:srgbClr val="294667"/>
              </a:solidFill>
              <a:latin typeface="Open Sans"/>
              <a:ea typeface="Open Sans"/>
              <a:cs typeface="Open Sans"/>
              <a:sym typeface="Open Sans"/>
            </a:endParaRPr>
          </a:p>
          <a:p>
            <a:pPr indent="-368300" lvl="0" marL="457200" rtl="0" algn="l">
              <a:spcBef>
                <a:spcPts val="0"/>
              </a:spcBef>
              <a:spcAft>
                <a:spcPts val="0"/>
              </a:spcAft>
              <a:buClr>
                <a:srgbClr val="294667"/>
              </a:buClr>
              <a:buSzPts val="2200"/>
              <a:buFont typeface="Open Sans"/>
              <a:buChar char="●"/>
            </a:pPr>
            <a:r>
              <a:rPr lang="en" sz="2200">
                <a:solidFill>
                  <a:srgbClr val="294667"/>
                </a:solidFill>
                <a:latin typeface="Open Sans"/>
                <a:ea typeface="Open Sans"/>
                <a:cs typeface="Open Sans"/>
                <a:sym typeface="Open Sans"/>
              </a:rPr>
              <a:t>Witnesses are allowed to wear costumes, but they’re not required</a:t>
            </a:r>
            <a:endParaRPr sz="2200">
              <a:solidFill>
                <a:srgbClr val="294667"/>
              </a:solidFill>
              <a:latin typeface="Open Sans"/>
              <a:ea typeface="Open Sans"/>
              <a:cs typeface="Open Sans"/>
              <a:sym typeface="Open Sans"/>
            </a:endParaRPr>
          </a:p>
          <a:p>
            <a:pPr indent="-368300" lvl="0" marL="457200" rtl="0" algn="l">
              <a:spcBef>
                <a:spcPts val="0"/>
              </a:spcBef>
              <a:spcAft>
                <a:spcPts val="0"/>
              </a:spcAft>
              <a:buClr>
                <a:srgbClr val="294667"/>
              </a:buClr>
              <a:buSzPts val="2200"/>
              <a:buFont typeface="Open Sans"/>
              <a:buChar char="●"/>
            </a:pPr>
            <a:r>
              <a:rPr lang="en" sz="2200">
                <a:solidFill>
                  <a:srgbClr val="294667"/>
                </a:solidFill>
                <a:latin typeface="Open Sans"/>
                <a:ea typeface="Open Sans"/>
                <a:cs typeface="Open Sans"/>
                <a:sym typeface="Open Sans"/>
              </a:rPr>
              <a:t>Attorneys and witnesses are allowed to use demonstrative aids (subject to objection)</a:t>
            </a:r>
            <a:endParaRPr sz="2200">
              <a:solidFill>
                <a:srgbClr val="294667"/>
              </a:solidFill>
              <a:latin typeface="Open Sans"/>
              <a:ea typeface="Open Sans"/>
              <a:cs typeface="Open Sans"/>
              <a:sym typeface="Open Sans"/>
            </a:endParaRPr>
          </a:p>
          <a:p>
            <a:pPr indent="0" lvl="0" marL="0" rtl="0" algn="l">
              <a:spcBef>
                <a:spcPts val="0"/>
              </a:spcBef>
              <a:spcAft>
                <a:spcPts val="0"/>
              </a:spcAft>
              <a:buNone/>
            </a:pPr>
            <a:r>
              <a:t/>
            </a:r>
            <a:endParaRPr sz="2200">
              <a:solidFill>
                <a:srgbClr val="294667"/>
              </a:solidFill>
              <a:latin typeface="Open Sans"/>
              <a:ea typeface="Open Sans"/>
              <a:cs typeface="Open Sans"/>
              <a:sym typeface="Open Sans"/>
            </a:endParaRPr>
          </a:p>
          <a:p>
            <a:pPr indent="0" lvl="0" marL="0" rtl="0" algn="l">
              <a:spcBef>
                <a:spcPts val="0"/>
              </a:spcBef>
              <a:spcAft>
                <a:spcPts val="0"/>
              </a:spcAft>
              <a:buNone/>
            </a:pPr>
            <a:r>
              <a:t/>
            </a:r>
            <a:endParaRPr sz="2200">
              <a:solidFill>
                <a:srgbClr val="294667"/>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0" name="Shape 380"/>
        <p:cNvGrpSpPr/>
        <p:nvPr/>
      </p:nvGrpSpPr>
      <p:grpSpPr>
        <a:xfrm>
          <a:off x="0" y="0"/>
          <a:ext cx="0" cy="0"/>
          <a:chOff x="0" y="0"/>
          <a:chExt cx="0" cy="0"/>
        </a:xfrm>
      </p:grpSpPr>
      <p:sp>
        <p:nvSpPr>
          <p:cNvPr id="381" name="Google Shape;381;p54"/>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Using the Ballot</a:t>
            </a:r>
            <a:endParaRPr sz="3000"/>
          </a:p>
        </p:txBody>
      </p:sp>
      <p:sp>
        <p:nvSpPr>
          <p:cNvPr id="382" name="Google Shape;382;p54"/>
          <p:cNvSpPr txBox="1"/>
          <p:nvPr/>
        </p:nvSpPr>
        <p:spPr>
          <a:xfrm>
            <a:off x="246050" y="2167525"/>
            <a:ext cx="2612700" cy="25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Open Sans"/>
                <a:ea typeface="Open Sans"/>
                <a:cs typeface="Open Sans"/>
                <a:sym typeface="Open Sans"/>
              </a:rPr>
              <a:t>After each witness has finished, you should have four scores filled out:</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-Directing attorney</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-Witness on direct</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-Crossing attorney</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 sz="1800">
                <a:solidFill>
                  <a:srgbClr val="FFFFFF"/>
                </a:solidFill>
                <a:latin typeface="Open Sans"/>
                <a:ea typeface="Open Sans"/>
                <a:cs typeface="Open Sans"/>
                <a:sym typeface="Open Sans"/>
              </a:rPr>
              <a:t>-Witness on cross</a:t>
            </a:r>
            <a:endParaRPr sz="1800">
              <a:solidFill>
                <a:srgbClr val="FFFFFF"/>
              </a:solidFill>
              <a:latin typeface="Open Sans"/>
              <a:ea typeface="Open Sans"/>
              <a:cs typeface="Open Sans"/>
              <a:sym typeface="Open Sans"/>
            </a:endParaRPr>
          </a:p>
        </p:txBody>
      </p:sp>
      <p:pic>
        <p:nvPicPr>
          <p:cNvPr descr="AMTA_Ballot 5.pdf" id="383" name="Google Shape;383;p54"/>
          <p:cNvPicPr preferRelativeResize="0"/>
          <p:nvPr/>
        </p:nvPicPr>
        <p:blipFill rotWithShape="1">
          <a:blip r:embed="rId4">
            <a:alphaModFix/>
          </a:blip>
          <a:srcRect b="61215" l="13181" r="14984" t="28422"/>
          <a:stretch/>
        </p:blipFill>
        <p:spPr>
          <a:xfrm>
            <a:off x="3350875" y="1862900"/>
            <a:ext cx="5470901" cy="1300523"/>
          </a:xfrm>
          <a:prstGeom prst="rect">
            <a:avLst/>
          </a:prstGeom>
          <a:solidFill>
            <a:srgbClr val="8CB3E3"/>
          </a:solidFill>
          <a:ln>
            <a:noFill/>
          </a:ln>
          <a:effectLst>
            <a:outerShdw blurRad="57150" rotWithShape="0" algn="bl" dir="5400000" dist="19050">
              <a:srgbClr val="000000">
                <a:alpha val="50000"/>
              </a:srgbClr>
            </a:outerShdw>
          </a:effectLst>
        </p:spPr>
      </p:pic>
      <p:sp>
        <p:nvSpPr>
          <p:cNvPr id="384" name="Google Shape;384;p54"/>
          <p:cNvSpPr txBox="1"/>
          <p:nvPr/>
        </p:nvSpPr>
        <p:spPr>
          <a:xfrm>
            <a:off x="3725825" y="2261350"/>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8</a:t>
            </a:r>
            <a:endParaRPr>
              <a:latin typeface="Caveat"/>
              <a:ea typeface="Caveat"/>
              <a:cs typeface="Caveat"/>
              <a:sym typeface="Caveat"/>
            </a:endParaRPr>
          </a:p>
        </p:txBody>
      </p:sp>
      <p:sp>
        <p:nvSpPr>
          <p:cNvPr id="385" name="Google Shape;385;p54"/>
          <p:cNvSpPr txBox="1"/>
          <p:nvPr/>
        </p:nvSpPr>
        <p:spPr>
          <a:xfrm>
            <a:off x="3725825" y="2469600"/>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8</a:t>
            </a:r>
            <a:endParaRPr>
              <a:latin typeface="Caveat"/>
              <a:ea typeface="Caveat"/>
              <a:cs typeface="Caveat"/>
              <a:sym typeface="Caveat"/>
            </a:endParaRPr>
          </a:p>
        </p:txBody>
      </p:sp>
      <p:sp>
        <p:nvSpPr>
          <p:cNvPr id="386" name="Google Shape;386;p54"/>
          <p:cNvSpPr txBox="1"/>
          <p:nvPr/>
        </p:nvSpPr>
        <p:spPr>
          <a:xfrm>
            <a:off x="7070950" y="2270400"/>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7</a:t>
            </a:r>
            <a:endParaRPr>
              <a:latin typeface="Caveat"/>
              <a:ea typeface="Caveat"/>
              <a:cs typeface="Caveat"/>
              <a:sym typeface="Caveat"/>
            </a:endParaRPr>
          </a:p>
        </p:txBody>
      </p:sp>
      <p:sp>
        <p:nvSpPr>
          <p:cNvPr id="387" name="Google Shape;387;p54"/>
          <p:cNvSpPr txBox="1"/>
          <p:nvPr/>
        </p:nvSpPr>
        <p:spPr>
          <a:xfrm>
            <a:off x="3725825" y="2672025"/>
            <a:ext cx="339900" cy="1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7</a:t>
            </a:r>
            <a:endParaRPr>
              <a:latin typeface="Caveat"/>
              <a:ea typeface="Caveat"/>
              <a:cs typeface="Caveat"/>
              <a:sym typeface="Cave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91" name="Shape 391"/>
        <p:cNvGrpSpPr/>
        <p:nvPr/>
      </p:nvGrpSpPr>
      <p:grpSpPr>
        <a:xfrm>
          <a:off x="0" y="0"/>
          <a:ext cx="0" cy="0"/>
          <a:chOff x="0" y="0"/>
          <a:chExt cx="0" cy="0"/>
        </a:xfrm>
      </p:grpSpPr>
      <p:sp>
        <p:nvSpPr>
          <p:cNvPr id="392" name="Google Shape;392;p55"/>
          <p:cNvSpPr txBox="1"/>
          <p:nvPr>
            <p:ph idx="1" type="body"/>
          </p:nvPr>
        </p:nvSpPr>
        <p:spPr>
          <a:xfrm>
            <a:off x="717300" y="1249500"/>
            <a:ext cx="7709400" cy="2492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6000"/>
              <a:t>Score on your own. Don’t confer with your co-judge.</a:t>
            </a:r>
            <a:endParaRPr sz="6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6"/>
          <p:cNvSpPr txBox="1"/>
          <p:nvPr>
            <p:ph idx="4294967295" type="ctrTitle"/>
          </p:nvPr>
        </p:nvSpPr>
        <p:spPr>
          <a:xfrm>
            <a:off x="2255850" y="588050"/>
            <a:ext cx="4632300" cy="67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600">
                <a:latin typeface="Open Sans SemiBold"/>
                <a:ea typeface="Open Sans SemiBold"/>
                <a:cs typeface="Open Sans SemiBold"/>
                <a:sym typeface="Open Sans SemiBold"/>
              </a:rPr>
              <a:t>IMPEACHMENTS</a:t>
            </a:r>
            <a:endParaRPr b="0" sz="3600">
              <a:latin typeface="Open Sans SemiBold"/>
              <a:ea typeface="Open Sans SemiBold"/>
              <a:cs typeface="Open Sans SemiBold"/>
              <a:sym typeface="Open Sans SemiBold"/>
            </a:endParaRPr>
          </a:p>
        </p:txBody>
      </p:sp>
      <p:sp>
        <p:nvSpPr>
          <p:cNvPr id="398" name="Google Shape;398;p56"/>
          <p:cNvSpPr txBox="1"/>
          <p:nvPr/>
        </p:nvSpPr>
        <p:spPr>
          <a:xfrm>
            <a:off x="775950" y="1687175"/>
            <a:ext cx="7592100" cy="25308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1800">
                <a:solidFill>
                  <a:srgbClr val="294667"/>
                </a:solidFill>
                <a:latin typeface="Open Sans"/>
                <a:ea typeface="Open Sans"/>
                <a:cs typeface="Open Sans"/>
                <a:sym typeface="Open Sans"/>
              </a:rPr>
              <a:t>This competition has </a:t>
            </a:r>
            <a:r>
              <a:rPr b="1" lang="en" sz="1800">
                <a:solidFill>
                  <a:srgbClr val="294667"/>
                </a:solidFill>
                <a:latin typeface="Open Sans"/>
                <a:ea typeface="Open Sans"/>
                <a:cs typeface="Open Sans"/>
                <a:sym typeface="Open Sans"/>
              </a:rPr>
              <a:t>NO “invention of fact” objection</a:t>
            </a:r>
            <a:r>
              <a:rPr lang="en" sz="1800">
                <a:solidFill>
                  <a:srgbClr val="294667"/>
                </a:solidFill>
                <a:latin typeface="Open Sans"/>
                <a:ea typeface="Open Sans"/>
                <a:cs typeface="Open Sans"/>
                <a:sym typeface="Open Sans"/>
              </a:rPr>
              <a:t>, but the rules do allow for impeachment if there is an invention of fact.</a:t>
            </a:r>
            <a:endParaRPr sz="1800">
              <a:solidFill>
                <a:srgbClr val="294667"/>
              </a:solidFill>
              <a:latin typeface="Open Sans"/>
              <a:ea typeface="Open Sans"/>
              <a:cs typeface="Open Sans"/>
              <a:sym typeface="Open Sans"/>
            </a:endParaRPr>
          </a:p>
          <a:p>
            <a:pPr indent="-190500" lvl="2" marL="1143000" rtl="0" algn="l">
              <a:lnSpc>
                <a:spcPct val="90000"/>
              </a:lnSpc>
              <a:spcBef>
                <a:spcPts val="480"/>
              </a:spcBef>
              <a:spcAft>
                <a:spcPts val="0"/>
              </a:spcAft>
              <a:buClr>
                <a:srgbClr val="294667"/>
              </a:buClr>
              <a:buSzPts val="1800"/>
              <a:buFont typeface="Open Sans"/>
              <a:buChar char="•"/>
            </a:pPr>
            <a:r>
              <a:rPr lang="en" sz="1800">
                <a:solidFill>
                  <a:srgbClr val="294667"/>
                </a:solidFill>
                <a:latin typeface="Open Sans"/>
                <a:ea typeface="Open Sans"/>
                <a:cs typeface="Open Sans"/>
                <a:sym typeface="Open Sans"/>
              </a:rPr>
              <a:t>Teams may NOT invent a material fact on direct-examination—such inventions are subject to impeachment.</a:t>
            </a:r>
            <a:endParaRPr sz="1800">
              <a:solidFill>
                <a:srgbClr val="294667"/>
              </a:solidFill>
              <a:latin typeface="Open Sans"/>
              <a:ea typeface="Open Sans"/>
              <a:cs typeface="Open Sans"/>
              <a:sym typeface="Open Sans"/>
            </a:endParaRPr>
          </a:p>
          <a:p>
            <a:pPr indent="-190500" lvl="2" marL="1143000" rtl="0" algn="l">
              <a:lnSpc>
                <a:spcPct val="90000"/>
              </a:lnSpc>
              <a:spcBef>
                <a:spcPts val="480"/>
              </a:spcBef>
              <a:spcAft>
                <a:spcPts val="0"/>
              </a:spcAft>
              <a:buClr>
                <a:srgbClr val="294667"/>
              </a:buClr>
              <a:buSzPts val="1800"/>
              <a:buFont typeface="Open Sans"/>
              <a:buChar char="•"/>
            </a:pPr>
            <a:r>
              <a:rPr lang="en" sz="1800">
                <a:solidFill>
                  <a:srgbClr val="294667"/>
                </a:solidFill>
                <a:latin typeface="Open Sans"/>
                <a:ea typeface="Open Sans"/>
                <a:cs typeface="Open Sans"/>
                <a:sym typeface="Open Sans"/>
              </a:rPr>
              <a:t>If you believe a successful impeachment has occurred, you should reflect that in your score by penalizing the the violating team, rewarding the impeaching team, or both.</a:t>
            </a:r>
            <a:endParaRPr sz="1800">
              <a:solidFill>
                <a:srgbClr val="294667"/>
              </a:solidFill>
              <a:latin typeface="Open Sans"/>
              <a:ea typeface="Open Sans"/>
              <a:cs typeface="Open Sans"/>
              <a:sym typeface="Open Sans"/>
            </a:endParaRPr>
          </a:p>
          <a:p>
            <a:pPr indent="0" lvl="0" marL="0" rtl="0" algn="l">
              <a:spcBef>
                <a:spcPts val="0"/>
              </a:spcBef>
              <a:spcAft>
                <a:spcPts val="0"/>
              </a:spcAft>
              <a:buNone/>
            </a:pPr>
            <a:r>
              <a:t/>
            </a:r>
            <a:endParaRPr sz="1800">
              <a:solidFill>
                <a:srgbClr val="294667"/>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94667"/>
        </a:solidFill>
      </p:bgPr>
    </p:bg>
    <p:spTree>
      <p:nvGrpSpPr>
        <p:cNvPr id="402" name="Shape 402"/>
        <p:cNvGrpSpPr/>
        <p:nvPr/>
      </p:nvGrpSpPr>
      <p:grpSpPr>
        <a:xfrm>
          <a:off x="0" y="0"/>
          <a:ext cx="0" cy="0"/>
          <a:chOff x="0" y="0"/>
          <a:chExt cx="0" cy="0"/>
        </a:xfrm>
      </p:grpSpPr>
      <p:sp>
        <p:nvSpPr>
          <p:cNvPr id="403" name="Google Shape;403;p57"/>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Individual Awards</a:t>
            </a:r>
            <a:endParaRPr sz="2400"/>
          </a:p>
        </p:txBody>
      </p:sp>
      <p:pic>
        <p:nvPicPr>
          <p:cNvPr descr="AMTA_Ballot 5.pdf" id="404" name="Google Shape;404;p57"/>
          <p:cNvPicPr preferRelativeResize="0"/>
          <p:nvPr/>
        </p:nvPicPr>
        <p:blipFill rotWithShape="1">
          <a:blip r:embed="rId3">
            <a:alphaModFix/>
          </a:blip>
          <a:srcRect b="0" l="0" r="0" t="76874"/>
          <a:stretch/>
        </p:blipFill>
        <p:spPr>
          <a:xfrm>
            <a:off x="3276025" y="1581725"/>
            <a:ext cx="5687700" cy="2167524"/>
          </a:xfrm>
          <a:prstGeom prst="rect">
            <a:avLst/>
          </a:prstGeom>
          <a:solidFill>
            <a:srgbClr val="8CB3E3"/>
          </a:solidFill>
          <a:ln>
            <a:noFill/>
          </a:ln>
          <a:effectLst>
            <a:outerShdw blurRad="57150" rotWithShape="0" algn="bl" dir="5400000" dist="19050">
              <a:srgbClr val="000000">
                <a:alpha val="50000"/>
              </a:srgbClr>
            </a:outerShdw>
          </a:effectLst>
        </p:spPr>
      </p:pic>
      <p:sp>
        <p:nvSpPr>
          <p:cNvPr id="405" name="Google Shape;405;p57"/>
          <p:cNvSpPr txBox="1"/>
          <p:nvPr/>
        </p:nvSpPr>
        <p:spPr>
          <a:xfrm>
            <a:off x="0" y="2085525"/>
            <a:ext cx="2694900" cy="2460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800">
                <a:solidFill>
                  <a:srgbClr val="294667"/>
                </a:solidFill>
                <a:latin typeface="Open Sans"/>
                <a:ea typeface="Open Sans"/>
                <a:cs typeface="Open Sans"/>
                <a:sym typeface="Open Sans"/>
              </a:rPr>
              <a:t>Write the student’s REAL name, not their character</a:t>
            </a:r>
            <a:endParaRPr sz="1800">
              <a:solidFill>
                <a:srgbClr val="294667"/>
              </a:solidFill>
              <a:latin typeface="Open Sans"/>
              <a:ea typeface="Open Sans"/>
              <a:cs typeface="Open Sans"/>
              <a:sym typeface="Open Sans"/>
            </a:endParaRPr>
          </a:p>
          <a:p>
            <a:pPr indent="0" lvl="0" marL="457200" rtl="0" algn="l">
              <a:spcBef>
                <a:spcPts val="0"/>
              </a:spcBef>
              <a:spcAft>
                <a:spcPts val="0"/>
              </a:spcAft>
              <a:buNone/>
            </a:pPr>
            <a:r>
              <a:t/>
            </a:r>
            <a:endParaRPr sz="1800">
              <a:solidFill>
                <a:srgbClr val="294667"/>
              </a:solidFill>
              <a:latin typeface="Open Sans"/>
              <a:ea typeface="Open Sans"/>
              <a:cs typeface="Open Sans"/>
              <a:sym typeface="Open Sans"/>
            </a:endParaRPr>
          </a:p>
          <a:p>
            <a:pPr indent="0" lvl="0" marL="457200" rtl="0" algn="l">
              <a:spcBef>
                <a:spcPts val="0"/>
              </a:spcBef>
              <a:spcAft>
                <a:spcPts val="0"/>
              </a:spcAft>
              <a:buNone/>
            </a:pPr>
            <a:r>
              <a:rPr lang="en" sz="1800">
                <a:solidFill>
                  <a:srgbClr val="294667"/>
                </a:solidFill>
                <a:latin typeface="Open Sans"/>
                <a:ea typeface="Open Sans"/>
                <a:cs typeface="Open Sans"/>
                <a:sym typeface="Open Sans"/>
              </a:rPr>
              <a:t>Circle P or D</a:t>
            </a:r>
            <a:endParaRPr sz="1800">
              <a:solidFill>
                <a:srgbClr val="294667"/>
              </a:solidFill>
              <a:latin typeface="Open Sans"/>
              <a:ea typeface="Open Sans"/>
              <a:cs typeface="Open Sans"/>
              <a:sym typeface="Open Sans"/>
            </a:endParaRPr>
          </a:p>
          <a:p>
            <a:pPr indent="0" lvl="0" marL="457200" rtl="0" algn="l">
              <a:spcBef>
                <a:spcPts val="0"/>
              </a:spcBef>
              <a:spcAft>
                <a:spcPts val="0"/>
              </a:spcAft>
              <a:buNone/>
            </a:pPr>
            <a:r>
              <a:t/>
            </a:r>
            <a:endParaRPr sz="1800">
              <a:solidFill>
                <a:srgbClr val="294667"/>
              </a:solidFill>
              <a:latin typeface="Open Sans"/>
              <a:ea typeface="Open Sans"/>
              <a:cs typeface="Open Sans"/>
              <a:sym typeface="Open Sans"/>
            </a:endParaRPr>
          </a:p>
          <a:p>
            <a:pPr indent="0" lvl="0" marL="457200" rtl="0" algn="l">
              <a:spcBef>
                <a:spcPts val="0"/>
              </a:spcBef>
              <a:spcAft>
                <a:spcPts val="0"/>
              </a:spcAft>
              <a:buNone/>
            </a:pPr>
            <a:r>
              <a:rPr lang="en" sz="1800">
                <a:solidFill>
                  <a:srgbClr val="294667"/>
                </a:solidFill>
                <a:latin typeface="Open Sans"/>
                <a:ea typeface="Open Sans"/>
                <a:cs typeface="Open Sans"/>
                <a:sym typeface="Open Sans"/>
              </a:rPr>
              <a:t>Must fill out all four slots</a:t>
            </a:r>
            <a:endParaRPr sz="1800">
              <a:solidFill>
                <a:srgbClr val="294667"/>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8"/>
          <p:cNvSpPr txBox="1"/>
          <p:nvPr>
            <p:ph idx="4294967295" type="ctrTitle"/>
          </p:nvPr>
        </p:nvSpPr>
        <p:spPr>
          <a:xfrm>
            <a:off x="1847988" y="2732150"/>
            <a:ext cx="54480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600">
                <a:latin typeface="Open Sans SemiBold"/>
                <a:ea typeface="Open Sans SemiBold"/>
                <a:cs typeface="Open Sans SemiBold"/>
                <a:sym typeface="Open Sans SemiBold"/>
              </a:rPr>
              <a:t>PROVIDING COMMENTS</a:t>
            </a:r>
            <a:endParaRPr b="0" sz="3600">
              <a:latin typeface="Open Sans SemiBold"/>
              <a:ea typeface="Open Sans SemiBold"/>
              <a:cs typeface="Open Sans SemiBold"/>
              <a:sym typeface="Open Sans SemiBold"/>
            </a:endParaRPr>
          </a:p>
        </p:txBody>
      </p:sp>
      <p:pic>
        <p:nvPicPr>
          <p:cNvPr id="411" name="Google Shape;411;p58"/>
          <p:cNvPicPr preferRelativeResize="0"/>
          <p:nvPr/>
        </p:nvPicPr>
        <p:blipFill rotWithShape="1">
          <a:blip r:embed="rId3">
            <a:alphaModFix/>
          </a:blip>
          <a:srcRect b="19393" l="0" r="0" t="0"/>
          <a:stretch/>
        </p:blipFill>
        <p:spPr>
          <a:xfrm>
            <a:off x="3852563" y="1312325"/>
            <a:ext cx="1438880" cy="1159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15" name="Shape 415"/>
        <p:cNvGrpSpPr/>
        <p:nvPr/>
      </p:nvGrpSpPr>
      <p:grpSpPr>
        <a:xfrm>
          <a:off x="0" y="0"/>
          <a:ext cx="0" cy="0"/>
          <a:chOff x="0" y="0"/>
          <a:chExt cx="0" cy="0"/>
        </a:xfrm>
      </p:grpSpPr>
      <p:sp>
        <p:nvSpPr>
          <p:cNvPr id="416" name="Google Shape;416;p59"/>
          <p:cNvSpPr txBox="1"/>
          <p:nvPr>
            <p:ph type="title"/>
          </p:nvPr>
        </p:nvSpPr>
        <p:spPr>
          <a:xfrm>
            <a:off x="442400" y="1045150"/>
            <a:ext cx="24162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Giving Comments</a:t>
            </a:r>
            <a:endParaRPr sz="3000"/>
          </a:p>
        </p:txBody>
      </p:sp>
      <p:sp>
        <p:nvSpPr>
          <p:cNvPr id="417" name="Google Shape;417;p59"/>
          <p:cNvSpPr txBox="1"/>
          <p:nvPr/>
        </p:nvSpPr>
        <p:spPr>
          <a:xfrm>
            <a:off x="246050" y="2091325"/>
            <a:ext cx="2612700" cy="25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Open Sans"/>
                <a:ea typeface="Open Sans"/>
                <a:cs typeface="Open Sans"/>
                <a:sym typeface="Open Sans"/>
              </a:rPr>
              <a:t>All scoring judges should receive </a:t>
            </a:r>
            <a:r>
              <a:rPr b="1" lang="en" sz="1800">
                <a:solidFill>
                  <a:srgbClr val="FFFFFF"/>
                </a:solidFill>
                <a:latin typeface="Open Sans"/>
                <a:ea typeface="Open Sans"/>
                <a:cs typeface="Open Sans"/>
                <a:sym typeface="Open Sans"/>
              </a:rPr>
              <a:t>four comment sheets</a:t>
            </a:r>
            <a:r>
              <a:rPr lang="en" sz="1800">
                <a:solidFill>
                  <a:srgbClr val="FFFFFF"/>
                </a:solidFill>
                <a:latin typeface="Open Sans"/>
                <a:ea typeface="Open Sans"/>
                <a:cs typeface="Open Sans"/>
                <a:sym typeface="Open Sans"/>
              </a:rPr>
              <a:t> (these are also carbonless copy paper so may bleed!). Students will have their names / roles / team code filled out.</a:t>
            </a:r>
            <a:endParaRPr sz="1800">
              <a:solidFill>
                <a:srgbClr val="FFFFFF"/>
              </a:solidFill>
              <a:latin typeface="Open Sans"/>
              <a:ea typeface="Open Sans"/>
              <a:cs typeface="Open Sans"/>
              <a:sym typeface="Open Sans"/>
            </a:endParaRPr>
          </a:p>
        </p:txBody>
      </p:sp>
      <p:pic>
        <p:nvPicPr>
          <p:cNvPr descr="AMTA_Ballot 1.pdf" id="418" name="Google Shape;418;p59"/>
          <p:cNvPicPr preferRelativeResize="0"/>
          <p:nvPr/>
        </p:nvPicPr>
        <p:blipFill rotWithShape="1">
          <a:blip r:embed="rId4">
            <a:alphaModFix/>
          </a:blip>
          <a:srcRect b="0" l="0" r="0" t="0"/>
          <a:stretch/>
        </p:blipFill>
        <p:spPr>
          <a:xfrm>
            <a:off x="4599950" y="210425"/>
            <a:ext cx="2875100" cy="4737000"/>
          </a:xfrm>
          <a:prstGeom prst="rect">
            <a:avLst/>
          </a:prstGeom>
          <a:noFill/>
          <a:ln cap="flat" cmpd="sng" w="9525">
            <a:solidFill>
              <a:srgbClr val="BFBFBF"/>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33"/>
          <p:cNvSpPr txBox="1"/>
          <p:nvPr>
            <p:ph type="ctrTitle"/>
          </p:nvPr>
        </p:nvSpPr>
        <p:spPr>
          <a:xfrm>
            <a:off x="5020500" y="2251075"/>
            <a:ext cx="3675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latin typeface="Open Sans SemiBold"/>
                <a:ea typeface="Open Sans SemiBold"/>
                <a:cs typeface="Open Sans SemiBold"/>
                <a:sym typeface="Open Sans SemiBold"/>
              </a:rPr>
              <a:t>TRIAL STRUCTURE &amp; THE CASE</a:t>
            </a:r>
            <a:endParaRPr b="0">
              <a:latin typeface="Open Sans SemiBold"/>
              <a:ea typeface="Open Sans SemiBold"/>
              <a:cs typeface="Open Sans SemiBold"/>
              <a:sym typeface="Open Sans SemiBold"/>
            </a:endParaRPr>
          </a:p>
        </p:txBody>
      </p:sp>
      <p:sp>
        <p:nvSpPr>
          <p:cNvPr id="202" name="Google Shape;202;p33"/>
          <p:cNvSpPr txBox="1"/>
          <p:nvPr>
            <p:ph idx="1" type="subTitle"/>
          </p:nvPr>
        </p:nvSpPr>
        <p:spPr>
          <a:xfrm>
            <a:off x="5020500" y="3602050"/>
            <a:ext cx="36750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about the mock trial world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22" name="Shape 422"/>
        <p:cNvGrpSpPr/>
        <p:nvPr/>
      </p:nvGrpSpPr>
      <p:grpSpPr>
        <a:xfrm>
          <a:off x="0" y="0"/>
          <a:ext cx="0" cy="0"/>
          <a:chOff x="0" y="0"/>
          <a:chExt cx="0" cy="0"/>
        </a:xfrm>
      </p:grpSpPr>
      <p:sp>
        <p:nvSpPr>
          <p:cNvPr id="423" name="Google Shape;423;p60"/>
          <p:cNvSpPr txBox="1"/>
          <p:nvPr>
            <p:ph type="title"/>
          </p:nvPr>
        </p:nvSpPr>
        <p:spPr>
          <a:xfrm>
            <a:off x="442400" y="1045150"/>
            <a:ext cx="24162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Giving Comments</a:t>
            </a:r>
            <a:endParaRPr sz="3000"/>
          </a:p>
        </p:txBody>
      </p:sp>
      <p:sp>
        <p:nvSpPr>
          <p:cNvPr id="424" name="Google Shape;424;p60"/>
          <p:cNvSpPr txBox="1"/>
          <p:nvPr/>
        </p:nvSpPr>
        <p:spPr>
          <a:xfrm>
            <a:off x="246050" y="2091325"/>
            <a:ext cx="2612700" cy="25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Open Sans"/>
                <a:ea typeface="Open Sans"/>
                <a:cs typeface="Open Sans"/>
                <a:sym typeface="Open Sans"/>
              </a:rPr>
              <a:t>There are blank spaces to write comments on each part of the trial.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b="1" lang="en" sz="1800">
                <a:solidFill>
                  <a:srgbClr val="FFFFFF"/>
                </a:solidFill>
                <a:latin typeface="Open Sans"/>
                <a:ea typeface="Open Sans"/>
                <a:cs typeface="Open Sans"/>
                <a:sym typeface="Open Sans"/>
              </a:rPr>
              <a:t>Non-shaded</a:t>
            </a:r>
            <a:r>
              <a:rPr lang="en" sz="1800">
                <a:solidFill>
                  <a:srgbClr val="FFFFFF"/>
                </a:solidFill>
                <a:latin typeface="Open Sans"/>
                <a:ea typeface="Open Sans"/>
                <a:cs typeface="Open Sans"/>
                <a:sym typeface="Open Sans"/>
              </a:rPr>
              <a:t> refer to Plaintiff parts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b="1" lang="en" sz="1800">
                <a:solidFill>
                  <a:srgbClr val="FFFFFF"/>
                </a:solidFill>
                <a:latin typeface="Open Sans"/>
                <a:ea typeface="Open Sans"/>
                <a:cs typeface="Open Sans"/>
                <a:sym typeface="Open Sans"/>
              </a:rPr>
              <a:t>Shaded</a:t>
            </a:r>
            <a:r>
              <a:rPr lang="en" sz="1800">
                <a:solidFill>
                  <a:srgbClr val="FFFFFF"/>
                </a:solidFill>
                <a:latin typeface="Open Sans"/>
                <a:ea typeface="Open Sans"/>
                <a:cs typeface="Open Sans"/>
                <a:sym typeface="Open Sans"/>
              </a:rPr>
              <a:t> is for Defense</a:t>
            </a:r>
            <a:endParaRPr sz="1800">
              <a:solidFill>
                <a:srgbClr val="FFFFFF"/>
              </a:solidFill>
              <a:latin typeface="Open Sans"/>
              <a:ea typeface="Open Sans"/>
              <a:cs typeface="Open Sans"/>
              <a:sym typeface="Open Sans"/>
            </a:endParaRPr>
          </a:p>
        </p:txBody>
      </p:sp>
      <p:pic>
        <p:nvPicPr>
          <p:cNvPr descr="AMTA_Ballot 2.pdf" id="425" name="Google Shape;425;p60"/>
          <p:cNvPicPr preferRelativeResize="0"/>
          <p:nvPr/>
        </p:nvPicPr>
        <p:blipFill rotWithShape="1">
          <a:blip r:embed="rId4">
            <a:alphaModFix/>
          </a:blip>
          <a:srcRect b="56840" l="0" r="0" t="14928"/>
          <a:stretch/>
        </p:blipFill>
        <p:spPr>
          <a:xfrm>
            <a:off x="3440075" y="1335663"/>
            <a:ext cx="5314774" cy="2472177"/>
          </a:xfrm>
          <a:prstGeom prst="rect">
            <a:avLst/>
          </a:prstGeom>
          <a:noFill/>
          <a:ln cap="flat" cmpd="sng" w="9525">
            <a:solidFill>
              <a:srgbClr val="BFBFBF"/>
            </a:solidFill>
            <a:prstDash val="solid"/>
            <a:miter lim="800000"/>
            <a:headEnd len="sm" w="sm" type="none"/>
            <a:tailEnd len="sm" w="sm" type="none"/>
          </a:ln>
        </p:spPr>
      </p:pic>
      <p:sp>
        <p:nvSpPr>
          <p:cNvPr id="426" name="Google Shape;426;p60"/>
          <p:cNvSpPr txBox="1"/>
          <p:nvPr/>
        </p:nvSpPr>
        <p:spPr>
          <a:xfrm>
            <a:off x="5570213" y="439350"/>
            <a:ext cx="10545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94667"/>
                </a:solidFill>
                <a:latin typeface="Open Sans SemiBold"/>
                <a:ea typeface="Open Sans SemiBold"/>
                <a:cs typeface="Open Sans SemiBold"/>
                <a:sym typeface="Open Sans SemiBold"/>
              </a:rPr>
              <a:t>Plaintiff</a:t>
            </a:r>
            <a:endParaRPr sz="1800">
              <a:solidFill>
                <a:srgbClr val="294667"/>
              </a:solidFill>
              <a:latin typeface="Open Sans SemiBold"/>
              <a:ea typeface="Open Sans SemiBold"/>
              <a:cs typeface="Open Sans SemiBold"/>
              <a:sym typeface="Open Sans SemiBold"/>
            </a:endParaRPr>
          </a:p>
        </p:txBody>
      </p:sp>
      <p:sp>
        <p:nvSpPr>
          <p:cNvPr id="427" name="Google Shape;427;p60"/>
          <p:cNvSpPr/>
          <p:nvPr/>
        </p:nvSpPr>
        <p:spPr>
          <a:xfrm>
            <a:off x="6151125" y="1616875"/>
            <a:ext cx="2612700" cy="1997700"/>
          </a:xfrm>
          <a:prstGeom prst="rect">
            <a:avLst/>
          </a:prstGeom>
          <a:noFill/>
          <a:ln cap="flat" cmpd="sng" w="38100">
            <a:solidFill>
              <a:srgbClr val="2946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0"/>
          <p:cNvSpPr/>
          <p:nvPr/>
        </p:nvSpPr>
        <p:spPr>
          <a:xfrm>
            <a:off x="3438750" y="1616875"/>
            <a:ext cx="2612700" cy="948900"/>
          </a:xfrm>
          <a:prstGeom prst="rect">
            <a:avLst/>
          </a:prstGeom>
          <a:noFill/>
          <a:ln cap="flat" cmpd="sng" w="38100">
            <a:solidFill>
              <a:srgbClr val="2946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0"/>
          <p:cNvSpPr/>
          <p:nvPr/>
        </p:nvSpPr>
        <p:spPr>
          <a:xfrm>
            <a:off x="3438750" y="2665625"/>
            <a:ext cx="2612700" cy="948900"/>
          </a:xfrm>
          <a:prstGeom prst="rect">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0"/>
          <p:cNvSpPr txBox="1"/>
          <p:nvPr/>
        </p:nvSpPr>
        <p:spPr>
          <a:xfrm>
            <a:off x="5540963" y="4340875"/>
            <a:ext cx="11130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6"/>
                </a:solidFill>
                <a:latin typeface="Open Sans SemiBold"/>
                <a:ea typeface="Open Sans SemiBold"/>
                <a:cs typeface="Open Sans SemiBold"/>
                <a:sym typeface="Open Sans SemiBold"/>
              </a:rPr>
              <a:t>Defense</a:t>
            </a:r>
            <a:endParaRPr sz="1800">
              <a:solidFill>
                <a:schemeClr val="accent6"/>
              </a:solidFill>
              <a:latin typeface="Open Sans SemiBold"/>
              <a:ea typeface="Open Sans SemiBold"/>
              <a:cs typeface="Open Sans SemiBold"/>
              <a:sym typeface="Open Sans SemiBold"/>
            </a:endParaRPr>
          </a:p>
        </p:txBody>
      </p:sp>
      <p:cxnSp>
        <p:nvCxnSpPr>
          <p:cNvPr id="431" name="Google Shape;431;p60"/>
          <p:cNvCxnSpPr>
            <a:stCxn id="430" idx="0"/>
            <a:endCxn id="429" idx="2"/>
          </p:cNvCxnSpPr>
          <p:nvPr/>
        </p:nvCxnSpPr>
        <p:spPr>
          <a:xfrm flipH="1" rot="5400000">
            <a:off x="5058113" y="3301525"/>
            <a:ext cx="726300" cy="1352400"/>
          </a:xfrm>
          <a:prstGeom prst="bentConnector3">
            <a:avLst>
              <a:gd fmla="val 50003" name="adj1"/>
            </a:avLst>
          </a:prstGeom>
          <a:noFill/>
          <a:ln cap="flat" cmpd="sng" w="19050">
            <a:solidFill>
              <a:schemeClr val="accent6"/>
            </a:solidFill>
            <a:prstDash val="dot"/>
            <a:round/>
            <a:headEnd len="med" w="med" type="none"/>
            <a:tailEnd len="med" w="med" type="oval"/>
          </a:ln>
        </p:spPr>
      </p:cxnSp>
      <p:cxnSp>
        <p:nvCxnSpPr>
          <p:cNvPr id="432" name="Google Shape;432;p60"/>
          <p:cNvCxnSpPr>
            <a:stCxn id="426" idx="2"/>
            <a:endCxn id="428" idx="0"/>
          </p:cNvCxnSpPr>
          <p:nvPr/>
        </p:nvCxnSpPr>
        <p:spPr>
          <a:xfrm rot="5400000">
            <a:off x="5014163" y="533550"/>
            <a:ext cx="814200" cy="1352400"/>
          </a:xfrm>
          <a:prstGeom prst="bentConnector3">
            <a:avLst>
              <a:gd fmla="val 50002" name="adj1"/>
            </a:avLst>
          </a:prstGeom>
          <a:noFill/>
          <a:ln cap="flat" cmpd="sng" w="19050">
            <a:solidFill>
              <a:srgbClr val="294667"/>
            </a:solidFill>
            <a:prstDash val="dot"/>
            <a:round/>
            <a:headEnd len="med" w="med" type="none"/>
            <a:tailEnd len="med" w="med" type="oval"/>
          </a:ln>
        </p:spPr>
      </p:cxnSp>
      <p:cxnSp>
        <p:nvCxnSpPr>
          <p:cNvPr id="433" name="Google Shape;433;p60"/>
          <p:cNvCxnSpPr>
            <a:stCxn id="426" idx="2"/>
            <a:endCxn id="427" idx="0"/>
          </p:cNvCxnSpPr>
          <p:nvPr/>
        </p:nvCxnSpPr>
        <p:spPr>
          <a:xfrm flipH="1" rot="-5400000">
            <a:off x="6370313" y="529800"/>
            <a:ext cx="814200" cy="1359900"/>
          </a:xfrm>
          <a:prstGeom prst="bentConnector3">
            <a:avLst>
              <a:gd fmla="val 50002" name="adj1"/>
            </a:avLst>
          </a:prstGeom>
          <a:noFill/>
          <a:ln cap="flat" cmpd="sng" w="19050">
            <a:solidFill>
              <a:srgbClr val="294667"/>
            </a:solidFill>
            <a:prstDash val="dot"/>
            <a:round/>
            <a:headEnd len="med" w="med" type="none"/>
            <a:tailEnd len="med" w="med" type="oval"/>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7" name="Shape 437"/>
        <p:cNvGrpSpPr/>
        <p:nvPr/>
      </p:nvGrpSpPr>
      <p:grpSpPr>
        <a:xfrm>
          <a:off x="0" y="0"/>
          <a:ext cx="0" cy="0"/>
          <a:chOff x="0" y="0"/>
          <a:chExt cx="0" cy="0"/>
        </a:xfrm>
      </p:grpSpPr>
      <p:sp>
        <p:nvSpPr>
          <p:cNvPr id="438" name="Google Shape;438;p61"/>
          <p:cNvSpPr txBox="1"/>
          <p:nvPr>
            <p:ph type="title"/>
          </p:nvPr>
        </p:nvSpPr>
        <p:spPr>
          <a:xfrm>
            <a:off x="434706" y="796375"/>
            <a:ext cx="5218800" cy="66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Giving Comments</a:t>
            </a:r>
            <a:endParaRPr sz="2400"/>
          </a:p>
        </p:txBody>
      </p:sp>
      <p:sp>
        <p:nvSpPr>
          <p:cNvPr id="439" name="Google Shape;439;p61"/>
          <p:cNvSpPr txBox="1"/>
          <p:nvPr>
            <p:ph idx="1" type="body"/>
          </p:nvPr>
        </p:nvSpPr>
        <p:spPr>
          <a:xfrm>
            <a:off x="434325" y="1815750"/>
            <a:ext cx="5166000" cy="288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Students will receive copies of the written comments after the competition</a:t>
            </a:r>
            <a:endParaRPr sz="2400"/>
          </a:p>
          <a:p>
            <a:pPr indent="0" lvl="0" marL="0" rtl="0" algn="l">
              <a:spcBef>
                <a:spcPts val="600"/>
              </a:spcBef>
              <a:spcAft>
                <a:spcPts val="0"/>
              </a:spcAft>
              <a:buNone/>
            </a:pPr>
            <a:r>
              <a:t/>
            </a:r>
            <a:endParaRPr sz="2400"/>
          </a:p>
          <a:p>
            <a:pPr indent="0" lvl="0" marL="0" rtl="0" algn="l">
              <a:spcBef>
                <a:spcPts val="600"/>
              </a:spcBef>
              <a:spcAft>
                <a:spcPts val="0"/>
              </a:spcAft>
              <a:buNone/>
            </a:pPr>
            <a:r>
              <a:rPr lang="en" sz="2400"/>
              <a:t>After the trial is complete, please provide a few minutes of verbal feedback</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62"/>
          <p:cNvSpPr txBox="1"/>
          <p:nvPr>
            <p:ph idx="4294967295" type="ctrTitle"/>
          </p:nvPr>
        </p:nvSpPr>
        <p:spPr>
          <a:xfrm>
            <a:off x="2379450" y="933725"/>
            <a:ext cx="4385100" cy="73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Open Sans"/>
                <a:ea typeface="Open Sans"/>
                <a:cs typeface="Open Sans"/>
                <a:sym typeface="Open Sans"/>
              </a:rPr>
              <a:t>KEY TAKEAWAYS</a:t>
            </a:r>
            <a:endParaRPr sz="3600">
              <a:latin typeface="Open Sans"/>
              <a:ea typeface="Open Sans"/>
              <a:cs typeface="Open Sans"/>
              <a:sym typeface="Open Sans"/>
            </a:endParaRPr>
          </a:p>
        </p:txBody>
      </p:sp>
      <p:pic>
        <p:nvPicPr>
          <p:cNvPr id="445" name="Google Shape;445;p62"/>
          <p:cNvPicPr preferRelativeResize="0"/>
          <p:nvPr/>
        </p:nvPicPr>
        <p:blipFill rotWithShape="1">
          <a:blip r:embed="rId3">
            <a:alphaModFix/>
          </a:blip>
          <a:srcRect b="12816" l="0" r="0" t="0"/>
          <a:stretch/>
        </p:blipFill>
        <p:spPr>
          <a:xfrm>
            <a:off x="4261925" y="393063"/>
            <a:ext cx="620149" cy="540675"/>
          </a:xfrm>
          <a:prstGeom prst="rect">
            <a:avLst/>
          </a:prstGeom>
          <a:noFill/>
          <a:ln>
            <a:noFill/>
          </a:ln>
        </p:spPr>
      </p:pic>
      <p:pic>
        <p:nvPicPr>
          <p:cNvPr id="446" name="Google Shape;446;p62"/>
          <p:cNvPicPr preferRelativeResize="0"/>
          <p:nvPr/>
        </p:nvPicPr>
        <p:blipFill rotWithShape="1">
          <a:blip r:embed="rId4">
            <a:alphaModFix/>
          </a:blip>
          <a:srcRect b="15895" l="0" r="0" t="0"/>
          <a:stretch/>
        </p:blipFill>
        <p:spPr>
          <a:xfrm>
            <a:off x="1265475" y="1909825"/>
            <a:ext cx="508358" cy="427549"/>
          </a:xfrm>
          <a:prstGeom prst="rect">
            <a:avLst/>
          </a:prstGeom>
          <a:noFill/>
          <a:ln>
            <a:noFill/>
          </a:ln>
        </p:spPr>
      </p:pic>
      <p:sp>
        <p:nvSpPr>
          <p:cNvPr id="447" name="Google Shape;447;p62"/>
          <p:cNvSpPr txBox="1"/>
          <p:nvPr/>
        </p:nvSpPr>
        <p:spPr>
          <a:xfrm>
            <a:off x="2026975" y="1909850"/>
            <a:ext cx="54480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Score as you go &amp; write scores on the ballot!</a:t>
            </a:r>
            <a:endParaRPr sz="1800">
              <a:latin typeface="Open Sans"/>
              <a:ea typeface="Open Sans"/>
              <a:cs typeface="Open Sans"/>
              <a:sym typeface="Open Sans"/>
            </a:endParaRPr>
          </a:p>
        </p:txBody>
      </p:sp>
      <p:pic>
        <p:nvPicPr>
          <p:cNvPr id="448" name="Google Shape;448;p62"/>
          <p:cNvPicPr preferRelativeResize="0"/>
          <p:nvPr/>
        </p:nvPicPr>
        <p:blipFill rotWithShape="1">
          <a:blip r:embed="rId4">
            <a:alphaModFix/>
          </a:blip>
          <a:srcRect b="15895" l="0" r="0" t="0"/>
          <a:stretch/>
        </p:blipFill>
        <p:spPr>
          <a:xfrm>
            <a:off x="1265475" y="2653775"/>
            <a:ext cx="508358" cy="427549"/>
          </a:xfrm>
          <a:prstGeom prst="rect">
            <a:avLst/>
          </a:prstGeom>
          <a:noFill/>
          <a:ln>
            <a:noFill/>
          </a:ln>
        </p:spPr>
      </p:pic>
      <p:sp>
        <p:nvSpPr>
          <p:cNvPr id="449" name="Google Shape;449;p62"/>
          <p:cNvSpPr txBox="1"/>
          <p:nvPr/>
        </p:nvSpPr>
        <p:spPr>
          <a:xfrm>
            <a:off x="2026975" y="2653800"/>
            <a:ext cx="41943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Don’t confer with your co-judge</a:t>
            </a:r>
            <a:endParaRPr sz="1800">
              <a:latin typeface="Open Sans"/>
              <a:ea typeface="Open Sans"/>
              <a:cs typeface="Open Sans"/>
              <a:sym typeface="Open Sans"/>
            </a:endParaRPr>
          </a:p>
        </p:txBody>
      </p:sp>
      <p:pic>
        <p:nvPicPr>
          <p:cNvPr id="450" name="Google Shape;450;p62"/>
          <p:cNvPicPr preferRelativeResize="0"/>
          <p:nvPr/>
        </p:nvPicPr>
        <p:blipFill rotWithShape="1">
          <a:blip r:embed="rId4">
            <a:alphaModFix/>
          </a:blip>
          <a:srcRect b="15895" l="0" r="0" t="0"/>
          <a:stretch/>
        </p:blipFill>
        <p:spPr>
          <a:xfrm>
            <a:off x="1265475" y="3397725"/>
            <a:ext cx="508358" cy="427550"/>
          </a:xfrm>
          <a:prstGeom prst="rect">
            <a:avLst/>
          </a:prstGeom>
          <a:noFill/>
          <a:ln>
            <a:noFill/>
          </a:ln>
        </p:spPr>
      </p:pic>
      <p:sp>
        <p:nvSpPr>
          <p:cNvPr id="451" name="Google Shape;451;p62"/>
          <p:cNvSpPr txBox="1"/>
          <p:nvPr/>
        </p:nvSpPr>
        <p:spPr>
          <a:xfrm>
            <a:off x="2026975" y="3397750"/>
            <a:ext cx="61158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Rank individual awards, and use students’ real names</a:t>
            </a:r>
            <a:endParaRPr sz="1800">
              <a:latin typeface="Open Sans"/>
              <a:ea typeface="Open Sans"/>
              <a:cs typeface="Open Sans"/>
              <a:sym typeface="Open Sans"/>
            </a:endParaRPr>
          </a:p>
        </p:txBody>
      </p:sp>
      <p:pic>
        <p:nvPicPr>
          <p:cNvPr id="452" name="Google Shape;452;p62"/>
          <p:cNvPicPr preferRelativeResize="0"/>
          <p:nvPr/>
        </p:nvPicPr>
        <p:blipFill rotWithShape="1">
          <a:blip r:embed="rId4">
            <a:alphaModFix/>
          </a:blip>
          <a:srcRect b="15895" l="0" r="0" t="0"/>
          <a:stretch/>
        </p:blipFill>
        <p:spPr>
          <a:xfrm>
            <a:off x="1265475" y="4042225"/>
            <a:ext cx="508358" cy="427550"/>
          </a:xfrm>
          <a:prstGeom prst="rect">
            <a:avLst/>
          </a:prstGeom>
          <a:noFill/>
          <a:ln>
            <a:noFill/>
          </a:ln>
        </p:spPr>
      </p:pic>
      <p:sp>
        <p:nvSpPr>
          <p:cNvPr id="453" name="Google Shape;453;p62"/>
          <p:cNvSpPr txBox="1"/>
          <p:nvPr/>
        </p:nvSpPr>
        <p:spPr>
          <a:xfrm>
            <a:off x="2026975" y="4042250"/>
            <a:ext cx="61158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Score on performance, not the merits of the case</a:t>
            </a:r>
            <a:endParaRPr sz="1800">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57" name="Shape 457"/>
        <p:cNvGrpSpPr/>
        <p:nvPr/>
      </p:nvGrpSpPr>
      <p:grpSpPr>
        <a:xfrm>
          <a:off x="0" y="0"/>
          <a:ext cx="0" cy="0"/>
          <a:chOff x="0" y="0"/>
          <a:chExt cx="0" cy="0"/>
        </a:xfrm>
      </p:grpSpPr>
      <p:sp>
        <p:nvSpPr>
          <p:cNvPr id="458" name="Google Shape;458;p63"/>
          <p:cNvSpPr txBox="1"/>
          <p:nvPr>
            <p:ph type="ctrTitle"/>
          </p:nvPr>
        </p:nvSpPr>
        <p:spPr>
          <a:xfrm>
            <a:off x="5020500" y="2251075"/>
            <a:ext cx="3675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latin typeface="Open Sans SemiBold"/>
                <a:ea typeface="Open Sans SemiBold"/>
                <a:cs typeface="Open Sans SemiBold"/>
                <a:sym typeface="Open Sans SemiBold"/>
              </a:rPr>
              <a:t>TIMEKEEPING &amp; OTHER RULES</a:t>
            </a:r>
            <a:endParaRPr b="0">
              <a:latin typeface="Open Sans SemiBold"/>
              <a:ea typeface="Open Sans SemiBold"/>
              <a:cs typeface="Open Sans SemiBold"/>
              <a:sym typeface="Open Sans SemiBold"/>
            </a:endParaRPr>
          </a:p>
        </p:txBody>
      </p:sp>
      <p:sp>
        <p:nvSpPr>
          <p:cNvPr id="459" name="Google Shape;459;p63"/>
          <p:cNvSpPr txBox="1"/>
          <p:nvPr>
            <p:ph idx="1" type="subTitle"/>
          </p:nvPr>
        </p:nvSpPr>
        <p:spPr>
          <a:xfrm>
            <a:off x="5020500" y="3602050"/>
            <a:ext cx="36750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Keeping by the AMTA book</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63" name="Shape 463"/>
        <p:cNvGrpSpPr/>
        <p:nvPr/>
      </p:nvGrpSpPr>
      <p:grpSpPr>
        <a:xfrm>
          <a:off x="0" y="0"/>
          <a:ext cx="0" cy="0"/>
          <a:chOff x="0" y="0"/>
          <a:chExt cx="0" cy="0"/>
        </a:xfrm>
      </p:grpSpPr>
      <p:sp>
        <p:nvSpPr>
          <p:cNvPr id="464" name="Google Shape;464;p64"/>
          <p:cNvSpPr txBox="1"/>
          <p:nvPr>
            <p:ph idx="1" type="body"/>
          </p:nvPr>
        </p:nvSpPr>
        <p:spPr>
          <a:xfrm>
            <a:off x="717300" y="1020900"/>
            <a:ext cx="7709400" cy="2492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7200"/>
              <a:t>All trials must be completed within 3 hours.</a:t>
            </a:r>
            <a:endParaRPr sz="7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68" name="Shape 468"/>
        <p:cNvGrpSpPr/>
        <p:nvPr/>
      </p:nvGrpSpPr>
      <p:grpSpPr>
        <a:xfrm>
          <a:off x="0" y="0"/>
          <a:ext cx="0" cy="0"/>
          <a:chOff x="0" y="0"/>
          <a:chExt cx="0" cy="0"/>
        </a:xfrm>
      </p:grpSpPr>
      <p:sp>
        <p:nvSpPr>
          <p:cNvPr id="469" name="Google Shape;469;p65"/>
          <p:cNvSpPr txBox="1"/>
          <p:nvPr>
            <p:ph type="title"/>
          </p:nvPr>
        </p:nvSpPr>
        <p:spPr>
          <a:xfrm>
            <a:off x="433768" y="693650"/>
            <a:ext cx="36924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Timekeepers</a:t>
            </a:r>
            <a:endParaRPr sz="2400"/>
          </a:p>
        </p:txBody>
      </p:sp>
      <p:sp>
        <p:nvSpPr>
          <p:cNvPr id="470" name="Google Shape;470;p65"/>
          <p:cNvSpPr txBox="1"/>
          <p:nvPr>
            <p:ph idx="1" type="body"/>
          </p:nvPr>
        </p:nvSpPr>
        <p:spPr>
          <a:xfrm>
            <a:off x="433768" y="1585101"/>
            <a:ext cx="3692400" cy="334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Students act as timekeepers</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The trial has a 3-hour time limit, and each part of the trial has specific time limits</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Please enforce time limits when you’re informed of them to not arrive at “all-loss time”</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4" name="Shape 474"/>
        <p:cNvGrpSpPr/>
        <p:nvPr/>
      </p:nvGrpSpPr>
      <p:grpSpPr>
        <a:xfrm>
          <a:off x="0" y="0"/>
          <a:ext cx="0" cy="0"/>
          <a:chOff x="0" y="0"/>
          <a:chExt cx="0" cy="0"/>
        </a:xfrm>
      </p:grpSpPr>
      <p:sp>
        <p:nvSpPr>
          <p:cNvPr id="475" name="Google Shape;475;p66"/>
          <p:cNvSpPr txBox="1"/>
          <p:nvPr>
            <p:ph type="title"/>
          </p:nvPr>
        </p:nvSpPr>
        <p:spPr>
          <a:xfrm>
            <a:off x="433768" y="693650"/>
            <a:ext cx="36924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Anonymity &amp; Spectators</a:t>
            </a:r>
            <a:endParaRPr sz="2400"/>
          </a:p>
        </p:txBody>
      </p:sp>
      <p:sp>
        <p:nvSpPr>
          <p:cNvPr id="476" name="Google Shape;476;p66"/>
          <p:cNvSpPr txBox="1"/>
          <p:nvPr>
            <p:ph idx="1" type="body"/>
          </p:nvPr>
        </p:nvSpPr>
        <p:spPr>
          <a:xfrm>
            <a:off x="433775" y="1767750"/>
            <a:ext cx="3692400" cy="315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Students’ school identity should remain anonymous until after the round</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rPr lang="en" sz="2000"/>
              <a:t>All trials are public; don’t assume the identity of the teams based on who enters the courtroom</a:t>
            </a: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80" name="Shape 480"/>
        <p:cNvGrpSpPr/>
        <p:nvPr/>
      </p:nvGrpSpPr>
      <p:grpSpPr>
        <a:xfrm>
          <a:off x="0" y="0"/>
          <a:ext cx="0" cy="0"/>
          <a:chOff x="0" y="0"/>
          <a:chExt cx="0" cy="0"/>
        </a:xfrm>
      </p:grpSpPr>
      <p:sp>
        <p:nvSpPr>
          <p:cNvPr id="481" name="Google Shape;481;p67"/>
          <p:cNvSpPr txBox="1"/>
          <p:nvPr>
            <p:ph type="title"/>
          </p:nvPr>
        </p:nvSpPr>
        <p:spPr>
          <a:xfrm>
            <a:off x="433768" y="693650"/>
            <a:ext cx="36924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AMTA Representatives</a:t>
            </a:r>
            <a:endParaRPr sz="2400"/>
          </a:p>
        </p:txBody>
      </p:sp>
      <p:sp>
        <p:nvSpPr>
          <p:cNvPr id="482" name="Google Shape;482;p67"/>
          <p:cNvSpPr txBox="1"/>
          <p:nvPr>
            <p:ph idx="1" type="body"/>
          </p:nvPr>
        </p:nvSpPr>
        <p:spPr>
          <a:xfrm>
            <a:off x="433768" y="1585101"/>
            <a:ext cx="3692400" cy="334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Ensure that all rules are followed</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May enter the courtroom to inform you of time limit issues</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May enter the courtroom to resolve conflicts students brought to their attention</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Please follow their instructions!</a:t>
            </a:r>
            <a:endParaRPr sz="1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86" name="Shape 486"/>
        <p:cNvGrpSpPr/>
        <p:nvPr/>
      </p:nvGrpSpPr>
      <p:grpSpPr>
        <a:xfrm>
          <a:off x="0" y="0"/>
          <a:ext cx="0" cy="0"/>
          <a:chOff x="0" y="0"/>
          <a:chExt cx="0" cy="0"/>
        </a:xfrm>
      </p:grpSpPr>
      <p:sp>
        <p:nvSpPr>
          <p:cNvPr id="487" name="Google Shape;487;p68"/>
          <p:cNvSpPr txBox="1"/>
          <p:nvPr>
            <p:ph type="title"/>
          </p:nvPr>
        </p:nvSpPr>
        <p:spPr>
          <a:xfrm>
            <a:off x="433768" y="693650"/>
            <a:ext cx="36924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Conflicts</a:t>
            </a:r>
            <a:endParaRPr sz="2400"/>
          </a:p>
        </p:txBody>
      </p:sp>
      <p:sp>
        <p:nvSpPr>
          <p:cNvPr id="488" name="Google Shape;488;p68"/>
          <p:cNvSpPr txBox="1"/>
          <p:nvPr>
            <p:ph idx="1" type="body"/>
          </p:nvPr>
        </p:nvSpPr>
        <p:spPr>
          <a:xfrm>
            <a:off x="433768" y="1585101"/>
            <a:ext cx="3692400" cy="334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If you have </a:t>
            </a:r>
            <a:r>
              <a:rPr b="1" lang="en" sz="1700"/>
              <a:t>already judged a team at this particular tournament</a:t>
            </a:r>
            <a:r>
              <a:rPr lang="en" sz="1700"/>
              <a:t>, please wait to start the trial and inform the AMTA representative</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If you are </a:t>
            </a:r>
            <a:r>
              <a:rPr b="1" lang="en" sz="1700"/>
              <a:t>affiliated with the team</a:t>
            </a:r>
            <a:r>
              <a:rPr lang="en" sz="1700"/>
              <a:t> (i.e. your child is on the team), please wait to start the trial and inform the AMTA representative</a:t>
            </a:r>
            <a:endParaRPr sz="17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69"/>
          <p:cNvSpPr txBox="1"/>
          <p:nvPr>
            <p:ph idx="4294967295" type="ctrTitle"/>
          </p:nvPr>
        </p:nvSpPr>
        <p:spPr>
          <a:xfrm>
            <a:off x="2379450" y="933725"/>
            <a:ext cx="4385100" cy="73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Open Sans"/>
                <a:ea typeface="Open Sans"/>
                <a:cs typeface="Open Sans"/>
                <a:sym typeface="Open Sans"/>
              </a:rPr>
              <a:t>KEY TAKEAWAYS</a:t>
            </a:r>
            <a:endParaRPr sz="3600">
              <a:latin typeface="Open Sans"/>
              <a:ea typeface="Open Sans"/>
              <a:cs typeface="Open Sans"/>
              <a:sym typeface="Open Sans"/>
            </a:endParaRPr>
          </a:p>
        </p:txBody>
      </p:sp>
      <p:pic>
        <p:nvPicPr>
          <p:cNvPr id="494" name="Google Shape;494;p69"/>
          <p:cNvPicPr preferRelativeResize="0"/>
          <p:nvPr/>
        </p:nvPicPr>
        <p:blipFill rotWithShape="1">
          <a:blip r:embed="rId3">
            <a:alphaModFix/>
          </a:blip>
          <a:srcRect b="12816" l="0" r="0" t="0"/>
          <a:stretch/>
        </p:blipFill>
        <p:spPr>
          <a:xfrm>
            <a:off x="4261925" y="393063"/>
            <a:ext cx="620149" cy="540675"/>
          </a:xfrm>
          <a:prstGeom prst="rect">
            <a:avLst/>
          </a:prstGeom>
          <a:noFill/>
          <a:ln>
            <a:noFill/>
          </a:ln>
        </p:spPr>
      </p:pic>
      <p:pic>
        <p:nvPicPr>
          <p:cNvPr id="495" name="Google Shape;495;p69"/>
          <p:cNvPicPr preferRelativeResize="0"/>
          <p:nvPr/>
        </p:nvPicPr>
        <p:blipFill rotWithShape="1">
          <a:blip r:embed="rId4">
            <a:alphaModFix/>
          </a:blip>
          <a:srcRect b="15895" l="0" r="0" t="0"/>
          <a:stretch/>
        </p:blipFill>
        <p:spPr>
          <a:xfrm>
            <a:off x="1265475" y="1986025"/>
            <a:ext cx="508358" cy="427549"/>
          </a:xfrm>
          <a:prstGeom prst="rect">
            <a:avLst/>
          </a:prstGeom>
          <a:noFill/>
          <a:ln>
            <a:noFill/>
          </a:ln>
        </p:spPr>
      </p:pic>
      <p:sp>
        <p:nvSpPr>
          <p:cNvPr id="496" name="Google Shape;496;p69"/>
          <p:cNvSpPr txBox="1"/>
          <p:nvPr/>
        </p:nvSpPr>
        <p:spPr>
          <a:xfrm>
            <a:off x="2026975" y="1986050"/>
            <a:ext cx="54480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All trials must be completed in 3 hours</a:t>
            </a:r>
            <a:endParaRPr sz="1800">
              <a:latin typeface="Open Sans"/>
              <a:ea typeface="Open Sans"/>
              <a:cs typeface="Open Sans"/>
              <a:sym typeface="Open Sans"/>
            </a:endParaRPr>
          </a:p>
        </p:txBody>
      </p:sp>
      <p:pic>
        <p:nvPicPr>
          <p:cNvPr id="497" name="Google Shape;497;p69"/>
          <p:cNvPicPr preferRelativeResize="0"/>
          <p:nvPr/>
        </p:nvPicPr>
        <p:blipFill rotWithShape="1">
          <a:blip r:embed="rId4">
            <a:alphaModFix/>
          </a:blip>
          <a:srcRect b="15895" l="0" r="0" t="0"/>
          <a:stretch/>
        </p:blipFill>
        <p:spPr>
          <a:xfrm>
            <a:off x="1265475" y="2653775"/>
            <a:ext cx="508358" cy="427549"/>
          </a:xfrm>
          <a:prstGeom prst="rect">
            <a:avLst/>
          </a:prstGeom>
          <a:noFill/>
          <a:ln>
            <a:noFill/>
          </a:ln>
        </p:spPr>
      </p:pic>
      <p:sp>
        <p:nvSpPr>
          <p:cNvPr id="498" name="Google Shape;498;p69"/>
          <p:cNvSpPr txBox="1"/>
          <p:nvPr/>
        </p:nvSpPr>
        <p:spPr>
          <a:xfrm>
            <a:off x="2026975" y="2501400"/>
            <a:ext cx="61158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Keep trials moving; let students arg</a:t>
            </a:r>
            <a:r>
              <a:rPr lang="en" sz="1800">
                <a:latin typeface="Open Sans"/>
                <a:ea typeface="Open Sans"/>
                <a:cs typeface="Open Sans"/>
                <a:sym typeface="Open Sans"/>
              </a:rPr>
              <a:t>ue objectio</a:t>
            </a:r>
            <a:r>
              <a:rPr lang="en" sz="1800">
                <a:latin typeface="Open Sans"/>
                <a:ea typeface="Open Sans"/>
                <a:cs typeface="Open Sans"/>
                <a:sym typeface="Open Sans"/>
              </a:rPr>
              <a:t>ns, but be aware of time limitations</a:t>
            </a:r>
            <a:endParaRPr sz="1800">
              <a:latin typeface="Open Sans"/>
              <a:ea typeface="Open Sans"/>
              <a:cs typeface="Open Sans"/>
              <a:sym typeface="Open Sans"/>
            </a:endParaRPr>
          </a:p>
        </p:txBody>
      </p:sp>
      <p:pic>
        <p:nvPicPr>
          <p:cNvPr id="499" name="Google Shape;499;p69"/>
          <p:cNvPicPr preferRelativeResize="0"/>
          <p:nvPr/>
        </p:nvPicPr>
        <p:blipFill rotWithShape="1">
          <a:blip r:embed="rId4">
            <a:alphaModFix/>
          </a:blip>
          <a:srcRect b="15895" l="0" r="0" t="0"/>
          <a:stretch/>
        </p:blipFill>
        <p:spPr>
          <a:xfrm>
            <a:off x="1265475" y="3397725"/>
            <a:ext cx="508358" cy="427550"/>
          </a:xfrm>
          <a:prstGeom prst="rect">
            <a:avLst/>
          </a:prstGeom>
          <a:noFill/>
          <a:ln>
            <a:noFill/>
          </a:ln>
        </p:spPr>
      </p:pic>
      <p:sp>
        <p:nvSpPr>
          <p:cNvPr id="500" name="Google Shape;500;p69"/>
          <p:cNvSpPr txBox="1"/>
          <p:nvPr/>
        </p:nvSpPr>
        <p:spPr>
          <a:xfrm>
            <a:off x="2026975" y="3245350"/>
            <a:ext cx="61158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Provide verbal feedback, but try to limit to 10 minutes for the entire panel to keep rounds moving</a:t>
            </a:r>
            <a:endParaRPr sz="1800">
              <a:latin typeface="Open Sans"/>
              <a:ea typeface="Open Sans"/>
              <a:cs typeface="Open Sans"/>
              <a:sym typeface="Open Sans"/>
            </a:endParaRPr>
          </a:p>
        </p:txBody>
      </p:sp>
      <p:pic>
        <p:nvPicPr>
          <p:cNvPr id="501" name="Google Shape;501;p69"/>
          <p:cNvPicPr preferRelativeResize="0"/>
          <p:nvPr/>
        </p:nvPicPr>
        <p:blipFill rotWithShape="1">
          <a:blip r:embed="rId4">
            <a:alphaModFix/>
          </a:blip>
          <a:srcRect b="15895" l="0" r="0" t="0"/>
          <a:stretch/>
        </p:blipFill>
        <p:spPr>
          <a:xfrm>
            <a:off x="1265475" y="4141675"/>
            <a:ext cx="508358" cy="427550"/>
          </a:xfrm>
          <a:prstGeom prst="rect">
            <a:avLst/>
          </a:prstGeom>
          <a:noFill/>
          <a:ln>
            <a:noFill/>
          </a:ln>
        </p:spPr>
      </p:pic>
      <p:sp>
        <p:nvSpPr>
          <p:cNvPr id="502" name="Google Shape;502;p69"/>
          <p:cNvSpPr txBox="1"/>
          <p:nvPr/>
        </p:nvSpPr>
        <p:spPr>
          <a:xfrm>
            <a:off x="2026975" y="4141700"/>
            <a:ext cx="54480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Be aware of potential conflicts</a:t>
            </a:r>
            <a:endParaRPr sz="18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34"/>
          <p:cNvSpPr txBox="1"/>
          <p:nvPr>
            <p:ph idx="4294967295" type="ctrTitle"/>
          </p:nvPr>
        </p:nvSpPr>
        <p:spPr>
          <a:xfrm>
            <a:off x="1275150" y="770350"/>
            <a:ext cx="6593700" cy="7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600">
                <a:solidFill>
                  <a:srgbClr val="FFFFFF"/>
                </a:solidFill>
                <a:latin typeface="Open Sans SemiBold"/>
                <a:ea typeface="Open Sans SemiBold"/>
                <a:cs typeface="Open Sans SemiBold"/>
                <a:sym typeface="Open Sans SemiBold"/>
              </a:rPr>
              <a:t>What is mock trial?</a:t>
            </a:r>
            <a:endParaRPr b="0" sz="3600">
              <a:solidFill>
                <a:srgbClr val="FFFFFF"/>
              </a:solidFill>
              <a:latin typeface="Open Sans SemiBold"/>
              <a:ea typeface="Open Sans SemiBold"/>
              <a:cs typeface="Open Sans SemiBold"/>
              <a:sym typeface="Open Sans SemiBold"/>
            </a:endParaRPr>
          </a:p>
        </p:txBody>
      </p:sp>
      <p:sp>
        <p:nvSpPr>
          <p:cNvPr id="208" name="Google Shape;208;p34"/>
          <p:cNvSpPr txBox="1"/>
          <p:nvPr>
            <p:ph idx="4294967295" type="subTitle"/>
          </p:nvPr>
        </p:nvSpPr>
        <p:spPr>
          <a:xfrm>
            <a:off x="995900" y="1552450"/>
            <a:ext cx="7111800" cy="1644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2000">
                <a:solidFill>
                  <a:srgbClr val="FFFFFF"/>
                </a:solidFill>
              </a:rPr>
              <a:t>Mock trial is a simulation of a </a:t>
            </a:r>
            <a:r>
              <a:rPr b="1" lang="en" sz="2000">
                <a:solidFill>
                  <a:srgbClr val="FFFFFF"/>
                </a:solidFill>
              </a:rPr>
              <a:t>civil jury trial</a:t>
            </a:r>
            <a:r>
              <a:rPr lang="en" sz="2000">
                <a:solidFill>
                  <a:srgbClr val="FFFFFF"/>
                </a:solidFill>
              </a:rPr>
              <a:t> where students </a:t>
            </a:r>
            <a:r>
              <a:rPr b="1" lang="en" sz="2000">
                <a:solidFill>
                  <a:srgbClr val="FFFFFF"/>
                </a:solidFill>
              </a:rPr>
              <a:t>portray attorneys and witnesses</a:t>
            </a:r>
            <a:r>
              <a:rPr lang="en" sz="2000">
                <a:solidFill>
                  <a:srgbClr val="FFFFFF"/>
                </a:solidFill>
              </a:rPr>
              <a:t>. The trial happens in the fictional jurisdiction of </a:t>
            </a:r>
            <a:r>
              <a:rPr b="1" lang="en" sz="2000">
                <a:solidFill>
                  <a:srgbClr val="FFFFFF"/>
                </a:solidFill>
              </a:rPr>
              <a:t>Midlands</a:t>
            </a:r>
            <a:r>
              <a:rPr lang="en" sz="2000">
                <a:solidFill>
                  <a:srgbClr val="FFFFFF"/>
                </a:solidFill>
              </a:rPr>
              <a:t>, which has its own:</a:t>
            </a:r>
            <a:endParaRPr sz="2000">
              <a:solidFill>
                <a:srgbClr val="FFFFFF"/>
              </a:solidFill>
            </a:endParaRPr>
          </a:p>
          <a:p>
            <a:pPr indent="0" lvl="0" marL="0" rtl="0" algn="ctr">
              <a:spcBef>
                <a:spcPts val="600"/>
              </a:spcBef>
              <a:spcAft>
                <a:spcPts val="0"/>
              </a:spcAft>
              <a:buClr>
                <a:schemeClr val="dk1"/>
              </a:buClr>
              <a:buSzPts val="1100"/>
              <a:buFont typeface="Arial"/>
              <a:buNone/>
            </a:pPr>
            <a:r>
              <a:t/>
            </a:r>
            <a:endParaRPr sz="2000">
              <a:solidFill>
                <a:srgbClr val="FFFFFF"/>
              </a:solidFill>
            </a:endParaRPr>
          </a:p>
          <a:p>
            <a:pPr indent="0" lvl="0" marL="0" rtl="0" algn="ctr">
              <a:spcBef>
                <a:spcPts val="600"/>
              </a:spcBef>
              <a:spcAft>
                <a:spcPts val="0"/>
              </a:spcAft>
              <a:buClr>
                <a:schemeClr val="dk1"/>
              </a:buClr>
              <a:buSzPts val="1100"/>
              <a:buFont typeface="Arial"/>
              <a:buNone/>
            </a:pPr>
            <a:r>
              <a:rPr lang="en" sz="2000">
                <a:solidFill>
                  <a:srgbClr val="FFFFFF"/>
                </a:solidFill>
              </a:rPr>
              <a:t>Case Law</a:t>
            </a:r>
            <a:endParaRPr sz="2000">
              <a:solidFill>
                <a:srgbClr val="FFFFFF"/>
              </a:solidFill>
            </a:endParaRPr>
          </a:p>
          <a:p>
            <a:pPr indent="0" lvl="0" marL="0" rtl="0" algn="ctr">
              <a:spcBef>
                <a:spcPts val="600"/>
              </a:spcBef>
              <a:spcAft>
                <a:spcPts val="0"/>
              </a:spcAft>
              <a:buClr>
                <a:schemeClr val="dk1"/>
              </a:buClr>
              <a:buSzPts val="1100"/>
              <a:buFont typeface="Arial"/>
              <a:buNone/>
            </a:pPr>
            <a:r>
              <a:rPr lang="en" sz="2000">
                <a:solidFill>
                  <a:srgbClr val="FFFFFF"/>
                </a:solidFill>
              </a:rPr>
              <a:t>Statutes</a:t>
            </a:r>
            <a:endParaRPr sz="2000">
              <a:solidFill>
                <a:srgbClr val="FFFFFF"/>
              </a:solidFill>
            </a:endParaRPr>
          </a:p>
          <a:p>
            <a:pPr indent="0" lvl="0" marL="0" rtl="0" algn="ctr">
              <a:spcBef>
                <a:spcPts val="600"/>
              </a:spcBef>
              <a:spcAft>
                <a:spcPts val="0"/>
              </a:spcAft>
              <a:buClr>
                <a:schemeClr val="dk1"/>
              </a:buClr>
              <a:buSzPts val="1100"/>
              <a:buFont typeface="Arial"/>
              <a:buNone/>
            </a:pPr>
            <a:r>
              <a:rPr lang="en" sz="2000">
                <a:solidFill>
                  <a:srgbClr val="FFFFFF"/>
                </a:solidFill>
              </a:rPr>
              <a:t>Rules of Evidence (similar to FRE)</a:t>
            </a:r>
            <a:endParaRPr sz="20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06" name="Shape 506"/>
        <p:cNvGrpSpPr/>
        <p:nvPr/>
      </p:nvGrpSpPr>
      <p:grpSpPr>
        <a:xfrm>
          <a:off x="0" y="0"/>
          <a:ext cx="0" cy="0"/>
          <a:chOff x="0" y="0"/>
          <a:chExt cx="0" cy="0"/>
        </a:xfrm>
      </p:grpSpPr>
      <p:sp>
        <p:nvSpPr>
          <p:cNvPr id="507" name="Google Shape;507;p70"/>
          <p:cNvSpPr txBox="1"/>
          <p:nvPr>
            <p:ph type="title"/>
          </p:nvPr>
        </p:nvSpPr>
        <p:spPr>
          <a:xfrm>
            <a:off x="442405" y="1045150"/>
            <a:ext cx="21474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What happens next?</a:t>
            </a:r>
            <a:endParaRPr sz="1800"/>
          </a:p>
        </p:txBody>
      </p:sp>
      <p:sp>
        <p:nvSpPr>
          <p:cNvPr id="508" name="Google Shape;508;p70"/>
          <p:cNvSpPr txBox="1"/>
          <p:nvPr/>
        </p:nvSpPr>
        <p:spPr>
          <a:xfrm>
            <a:off x="3585225" y="1282950"/>
            <a:ext cx="5202000" cy="25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Open Sans SemiBold"/>
                <a:ea typeface="Open Sans SemiBold"/>
                <a:cs typeface="Open Sans SemiBold"/>
                <a:sym typeface="Open Sans SemiBold"/>
              </a:rPr>
              <a:t>Questions &amp; </a:t>
            </a:r>
            <a:r>
              <a:rPr lang="en" sz="6000">
                <a:solidFill>
                  <a:srgbClr val="FFFFFF"/>
                </a:solidFill>
                <a:latin typeface="Open Sans SemiBold"/>
                <a:ea typeface="Open Sans SemiBold"/>
                <a:cs typeface="Open Sans SemiBold"/>
                <a:sym typeface="Open Sans SemiBold"/>
              </a:rPr>
              <a:t>Judging Assignments!</a:t>
            </a:r>
            <a:endParaRPr sz="6000">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12" name="Shape 512"/>
        <p:cNvGrpSpPr/>
        <p:nvPr/>
      </p:nvGrpSpPr>
      <p:grpSpPr>
        <a:xfrm>
          <a:off x="0" y="0"/>
          <a:ext cx="0" cy="0"/>
          <a:chOff x="0" y="0"/>
          <a:chExt cx="0" cy="0"/>
        </a:xfrm>
      </p:grpSpPr>
      <p:sp>
        <p:nvSpPr>
          <p:cNvPr id="513" name="Google Shape;513;p71"/>
          <p:cNvSpPr txBox="1"/>
          <p:nvPr>
            <p:ph idx="4294967295" type="ctrTitle"/>
          </p:nvPr>
        </p:nvSpPr>
        <p:spPr>
          <a:xfrm>
            <a:off x="1275150" y="2042849"/>
            <a:ext cx="6593700" cy="10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6000">
                <a:solidFill>
                  <a:srgbClr val="FFFFFF"/>
                </a:solidFill>
                <a:latin typeface="Open Sans SemiBold"/>
                <a:ea typeface="Open Sans SemiBold"/>
                <a:cs typeface="Open Sans SemiBold"/>
                <a:sym typeface="Open Sans SemiBold"/>
              </a:rPr>
              <a:t>Thanks!</a:t>
            </a:r>
            <a:endParaRPr b="0" sz="6000">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5"/>
          <p:cNvSpPr txBox="1"/>
          <p:nvPr>
            <p:ph idx="1" type="body"/>
          </p:nvPr>
        </p:nvSpPr>
        <p:spPr>
          <a:xfrm>
            <a:off x="3467825" y="1614875"/>
            <a:ext cx="5471700" cy="3158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600">
                <a:solidFill>
                  <a:srgbClr val="222222"/>
                </a:solidFill>
                <a:highlight>
                  <a:srgbClr val="FFFFFF"/>
                </a:highlight>
              </a:rPr>
              <a:t>On June 29, 2017, animal handler Danny Kosack was scheduled to appear with a chimpanzee named Elias on </a:t>
            </a:r>
            <a:r>
              <a:rPr i="1" lang="en" sz="1600">
                <a:solidFill>
                  <a:srgbClr val="222222"/>
                </a:solidFill>
                <a:highlight>
                  <a:srgbClr val="FFFFFF"/>
                </a:highlight>
              </a:rPr>
              <a:t>Midlands After Dark With Alex Grace</a:t>
            </a:r>
            <a:r>
              <a:rPr lang="en" sz="1600">
                <a:solidFill>
                  <a:srgbClr val="222222"/>
                </a:solidFill>
                <a:highlight>
                  <a:srgbClr val="FFFFFF"/>
                </a:highlight>
              </a:rPr>
              <a:t>, a late-night talk show produced by Midlands Television Studios, Inc.  During a closed rehearsal for the show that afternoon, Elias attacked and killed Chris Villafana, one of the show's writers.  Because of the incident, </a:t>
            </a:r>
            <a:r>
              <a:rPr i="1" lang="en" sz="1600">
                <a:solidFill>
                  <a:srgbClr val="222222"/>
                </a:solidFill>
                <a:highlight>
                  <a:srgbClr val="FFFFFF"/>
                </a:highlight>
              </a:rPr>
              <a:t>Midlands After Dark </a:t>
            </a:r>
            <a:r>
              <a:rPr lang="en" sz="1600">
                <a:solidFill>
                  <a:srgbClr val="222222"/>
                </a:solidFill>
                <a:highlight>
                  <a:srgbClr val="FFFFFF"/>
                </a:highlight>
              </a:rPr>
              <a:t> was canceled, and Kosack's animal sanctuary went out of business.  MTS sued Kosack for negligence, and Kosack asserted a counterclaim against MTS for negligence as well.  The trial has been bifurcated, and each round will deal solely with the issue of liability.</a:t>
            </a:r>
            <a:endParaRPr sz="1600">
              <a:solidFill>
                <a:srgbClr val="434343"/>
              </a:solidFill>
            </a:endParaRPr>
          </a:p>
        </p:txBody>
      </p:sp>
      <p:sp>
        <p:nvSpPr>
          <p:cNvPr id="214" name="Google Shape;214;p35"/>
          <p:cNvSpPr txBox="1"/>
          <p:nvPr>
            <p:ph type="title"/>
          </p:nvPr>
        </p:nvSpPr>
        <p:spPr>
          <a:xfrm>
            <a:off x="3468200" y="796375"/>
            <a:ext cx="5218800" cy="66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This Year’s Case: </a:t>
            </a:r>
            <a:r>
              <a:rPr i="1" lang="en" sz="1800"/>
              <a:t>MTS v. Kosack</a:t>
            </a:r>
            <a:endParaRPr sz="1800"/>
          </a:p>
        </p:txBody>
      </p:sp>
      <p:pic>
        <p:nvPicPr>
          <p:cNvPr id="215" name="Google Shape;215;p35"/>
          <p:cNvPicPr preferRelativeResize="0"/>
          <p:nvPr/>
        </p:nvPicPr>
        <p:blipFill rotWithShape="1">
          <a:blip r:embed="rId4">
            <a:alphaModFix/>
          </a:blip>
          <a:srcRect b="13696" l="0" r="0" t="0"/>
          <a:stretch/>
        </p:blipFill>
        <p:spPr>
          <a:xfrm>
            <a:off x="597625" y="1848800"/>
            <a:ext cx="1675350" cy="1445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6"/>
          <p:cNvSpPr txBox="1"/>
          <p:nvPr>
            <p:ph idx="1" type="body"/>
          </p:nvPr>
        </p:nvSpPr>
        <p:spPr>
          <a:xfrm>
            <a:off x="3467825" y="1614875"/>
            <a:ext cx="5471700" cy="3158700"/>
          </a:xfrm>
          <a:prstGeom prst="rect">
            <a:avLst/>
          </a:prstGeom>
        </p:spPr>
        <p:txBody>
          <a:bodyPr anchorCtr="0" anchor="t" bIns="91425" lIns="91425" spcFirstLastPara="1" rIns="91425" wrap="square" tIns="91425">
            <a:noAutofit/>
          </a:bodyPr>
          <a:lstStyle/>
          <a:p>
            <a:pPr indent="0" lvl="0" marL="0" rtl="0" algn="l">
              <a:lnSpc>
                <a:spcPct val="80000"/>
              </a:lnSpc>
              <a:spcBef>
                <a:spcPts val="434"/>
              </a:spcBef>
              <a:spcAft>
                <a:spcPts val="0"/>
              </a:spcAft>
              <a:buNone/>
            </a:pPr>
            <a:r>
              <a:rPr lang="en" sz="1800">
                <a:solidFill>
                  <a:srgbClr val="434343"/>
                </a:solidFill>
              </a:rPr>
              <a:t>Witness selection varies from round to round. The witnesses selected by the teams will result in different availability of documentation and time to perform their parts. Do not score on these strategic choices, only on performance of what was actually presented.</a:t>
            </a:r>
            <a:endParaRPr sz="1800" u="sng">
              <a:solidFill>
                <a:srgbClr val="434343"/>
              </a:solidFill>
            </a:endParaRPr>
          </a:p>
          <a:p>
            <a:pPr indent="0" lvl="0" marL="0" rtl="0" algn="l">
              <a:spcBef>
                <a:spcPts val="600"/>
              </a:spcBef>
              <a:spcAft>
                <a:spcPts val="0"/>
              </a:spcAft>
              <a:buNone/>
            </a:pPr>
            <a:r>
              <a:t/>
            </a:r>
            <a:endParaRPr sz="1800">
              <a:solidFill>
                <a:srgbClr val="434343"/>
              </a:solidFill>
            </a:endParaRPr>
          </a:p>
        </p:txBody>
      </p:sp>
      <p:sp>
        <p:nvSpPr>
          <p:cNvPr id="221" name="Google Shape;221;p36"/>
          <p:cNvSpPr txBox="1"/>
          <p:nvPr>
            <p:ph type="title"/>
          </p:nvPr>
        </p:nvSpPr>
        <p:spPr>
          <a:xfrm>
            <a:off x="3468200" y="796375"/>
            <a:ext cx="5218800" cy="66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If you’ve heard this case before...</a:t>
            </a:r>
            <a:endParaRPr i="1" sz="1800"/>
          </a:p>
        </p:txBody>
      </p:sp>
      <p:pic>
        <p:nvPicPr>
          <p:cNvPr id="222" name="Google Shape;222;p36"/>
          <p:cNvPicPr preferRelativeResize="0"/>
          <p:nvPr/>
        </p:nvPicPr>
        <p:blipFill rotWithShape="1">
          <a:blip r:embed="rId4">
            <a:alphaModFix/>
          </a:blip>
          <a:srcRect b="13696" l="0" r="0" t="0"/>
          <a:stretch/>
        </p:blipFill>
        <p:spPr>
          <a:xfrm>
            <a:off x="597625" y="1848800"/>
            <a:ext cx="1675350" cy="1445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37"/>
          <p:cNvSpPr txBox="1"/>
          <p:nvPr>
            <p:ph type="title"/>
          </p:nvPr>
        </p:nvSpPr>
        <p:spPr>
          <a:xfrm>
            <a:off x="442400" y="1045150"/>
            <a:ext cx="23343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400">
                <a:latin typeface="Open Sans SemiBold"/>
                <a:ea typeface="Open Sans SemiBold"/>
                <a:cs typeface="Open Sans SemiBold"/>
                <a:sym typeface="Open Sans SemiBold"/>
              </a:rPr>
              <a:t>TRIAL COMPONENTS</a:t>
            </a:r>
            <a:endParaRPr b="0" sz="2400">
              <a:latin typeface="Open Sans SemiBold"/>
              <a:ea typeface="Open Sans SemiBold"/>
              <a:cs typeface="Open Sans SemiBold"/>
              <a:sym typeface="Open Sans SemiBold"/>
            </a:endParaRPr>
          </a:p>
        </p:txBody>
      </p:sp>
      <p:cxnSp>
        <p:nvCxnSpPr>
          <p:cNvPr id="228" name="Google Shape;228;p37"/>
          <p:cNvCxnSpPr>
            <a:endCxn id="229" idx="0"/>
          </p:cNvCxnSpPr>
          <p:nvPr/>
        </p:nvCxnSpPr>
        <p:spPr>
          <a:xfrm>
            <a:off x="6084450" y="-11700"/>
            <a:ext cx="0" cy="219000"/>
          </a:xfrm>
          <a:prstGeom prst="straightConnector1">
            <a:avLst/>
          </a:prstGeom>
          <a:noFill/>
          <a:ln cap="flat" cmpd="sng" w="19050">
            <a:solidFill>
              <a:schemeClr val="accent6"/>
            </a:solidFill>
            <a:prstDash val="solid"/>
            <a:round/>
            <a:headEnd len="med" w="med" type="none"/>
            <a:tailEnd len="med" w="med" type="diamond"/>
          </a:ln>
        </p:spPr>
      </p:cxnSp>
      <p:sp>
        <p:nvSpPr>
          <p:cNvPr id="229" name="Google Shape;229;p37"/>
          <p:cNvSpPr txBox="1"/>
          <p:nvPr/>
        </p:nvSpPr>
        <p:spPr>
          <a:xfrm>
            <a:off x="3436500" y="207300"/>
            <a:ext cx="52959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Pre-trial Matters / Introductions</a:t>
            </a:r>
            <a:endParaRPr b="1" sz="2000">
              <a:solidFill>
                <a:srgbClr val="FFFFFF"/>
              </a:solidFill>
              <a:latin typeface="Open Sans"/>
              <a:ea typeface="Open Sans"/>
              <a:cs typeface="Open Sans"/>
              <a:sym typeface="Open Sans"/>
            </a:endParaRPr>
          </a:p>
        </p:txBody>
      </p:sp>
      <p:sp>
        <p:nvSpPr>
          <p:cNvPr id="230" name="Google Shape;230;p37"/>
          <p:cNvSpPr txBox="1"/>
          <p:nvPr/>
        </p:nvSpPr>
        <p:spPr>
          <a:xfrm>
            <a:off x="4218050" y="1656750"/>
            <a:ext cx="37491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Plaintiff Case-in-Chief</a:t>
            </a:r>
            <a:endParaRPr b="1" sz="2000">
              <a:solidFill>
                <a:srgbClr val="FFFFFF"/>
              </a:solidFill>
              <a:latin typeface="Open Sans"/>
              <a:ea typeface="Open Sans"/>
              <a:cs typeface="Open Sans"/>
              <a:sym typeface="Open Sans"/>
            </a:endParaRPr>
          </a:p>
        </p:txBody>
      </p:sp>
      <p:sp>
        <p:nvSpPr>
          <p:cNvPr id="231" name="Google Shape;231;p37"/>
          <p:cNvSpPr txBox="1"/>
          <p:nvPr/>
        </p:nvSpPr>
        <p:spPr>
          <a:xfrm>
            <a:off x="3643850" y="932013"/>
            <a:ext cx="48975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Opening Statements</a:t>
            </a:r>
            <a:endParaRPr b="1" sz="2000">
              <a:solidFill>
                <a:srgbClr val="FFFFFF"/>
              </a:solidFill>
              <a:latin typeface="Open Sans"/>
              <a:ea typeface="Open Sans"/>
              <a:cs typeface="Open Sans"/>
              <a:sym typeface="Open Sans"/>
            </a:endParaRPr>
          </a:p>
        </p:txBody>
      </p:sp>
      <p:sp>
        <p:nvSpPr>
          <p:cNvPr id="232" name="Google Shape;232;p37"/>
          <p:cNvSpPr txBox="1"/>
          <p:nvPr/>
        </p:nvSpPr>
        <p:spPr>
          <a:xfrm>
            <a:off x="4218050" y="3106200"/>
            <a:ext cx="37491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Defense Case-in-Chief</a:t>
            </a:r>
            <a:endParaRPr b="1" sz="2000">
              <a:solidFill>
                <a:srgbClr val="FFFFFF"/>
              </a:solidFill>
              <a:latin typeface="Open Sans"/>
              <a:ea typeface="Open Sans"/>
              <a:cs typeface="Open Sans"/>
              <a:sym typeface="Open Sans"/>
            </a:endParaRPr>
          </a:p>
        </p:txBody>
      </p:sp>
      <p:sp>
        <p:nvSpPr>
          <p:cNvPr id="233" name="Google Shape;233;p37"/>
          <p:cNvSpPr txBox="1"/>
          <p:nvPr/>
        </p:nvSpPr>
        <p:spPr>
          <a:xfrm>
            <a:off x="3643850" y="2381463"/>
            <a:ext cx="48975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Customary Break</a:t>
            </a:r>
            <a:endParaRPr b="1" sz="2000">
              <a:solidFill>
                <a:srgbClr val="FFFFFF"/>
              </a:solidFill>
              <a:latin typeface="Open Sans"/>
              <a:ea typeface="Open Sans"/>
              <a:cs typeface="Open Sans"/>
              <a:sym typeface="Open Sans"/>
            </a:endParaRPr>
          </a:p>
        </p:txBody>
      </p:sp>
      <p:sp>
        <p:nvSpPr>
          <p:cNvPr id="234" name="Google Shape;234;p37"/>
          <p:cNvSpPr txBox="1"/>
          <p:nvPr/>
        </p:nvSpPr>
        <p:spPr>
          <a:xfrm>
            <a:off x="4200675" y="4555650"/>
            <a:ext cx="40185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Closing Arguments / Rebuttal</a:t>
            </a:r>
            <a:endParaRPr b="1" sz="2000">
              <a:solidFill>
                <a:srgbClr val="FFFFFF"/>
              </a:solidFill>
              <a:latin typeface="Open Sans"/>
              <a:ea typeface="Open Sans"/>
              <a:cs typeface="Open Sans"/>
              <a:sym typeface="Open Sans"/>
            </a:endParaRPr>
          </a:p>
        </p:txBody>
      </p:sp>
      <p:sp>
        <p:nvSpPr>
          <p:cNvPr id="235" name="Google Shape;235;p37"/>
          <p:cNvSpPr txBox="1"/>
          <p:nvPr/>
        </p:nvSpPr>
        <p:spPr>
          <a:xfrm>
            <a:off x="3761175" y="3830913"/>
            <a:ext cx="48975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Customary Break</a:t>
            </a:r>
            <a:endParaRPr b="1" sz="2000">
              <a:solidFill>
                <a:srgbClr val="FFFFFF"/>
              </a:solidFill>
              <a:latin typeface="Open Sans"/>
              <a:ea typeface="Open Sans"/>
              <a:cs typeface="Open Sans"/>
              <a:sym typeface="Open Sans"/>
            </a:endParaRPr>
          </a:p>
        </p:txBody>
      </p:sp>
      <p:cxnSp>
        <p:nvCxnSpPr>
          <p:cNvPr id="236" name="Google Shape;236;p37"/>
          <p:cNvCxnSpPr/>
          <p:nvPr/>
        </p:nvCxnSpPr>
        <p:spPr>
          <a:xfrm>
            <a:off x="6092600" y="3483713"/>
            <a:ext cx="0" cy="448200"/>
          </a:xfrm>
          <a:prstGeom prst="straightConnector1">
            <a:avLst/>
          </a:prstGeom>
          <a:noFill/>
          <a:ln cap="flat" cmpd="sng" w="19050">
            <a:solidFill>
              <a:schemeClr val="accent6"/>
            </a:solidFill>
            <a:prstDash val="solid"/>
            <a:round/>
            <a:headEnd len="med" w="med" type="diamond"/>
            <a:tailEnd len="med" w="med" type="diamond"/>
          </a:ln>
        </p:spPr>
      </p:cxnSp>
      <p:cxnSp>
        <p:nvCxnSpPr>
          <p:cNvPr id="237" name="Google Shape;237;p37"/>
          <p:cNvCxnSpPr/>
          <p:nvPr/>
        </p:nvCxnSpPr>
        <p:spPr>
          <a:xfrm>
            <a:off x="6092600" y="4233663"/>
            <a:ext cx="0" cy="448200"/>
          </a:xfrm>
          <a:prstGeom prst="straightConnector1">
            <a:avLst/>
          </a:prstGeom>
          <a:noFill/>
          <a:ln cap="flat" cmpd="sng" w="19050">
            <a:solidFill>
              <a:schemeClr val="accent6"/>
            </a:solidFill>
            <a:prstDash val="solid"/>
            <a:round/>
            <a:headEnd len="med" w="med" type="diamond"/>
            <a:tailEnd len="med" w="med" type="diamond"/>
          </a:ln>
        </p:spPr>
      </p:cxnSp>
      <p:cxnSp>
        <p:nvCxnSpPr>
          <p:cNvPr id="238" name="Google Shape;238;p37"/>
          <p:cNvCxnSpPr/>
          <p:nvPr/>
        </p:nvCxnSpPr>
        <p:spPr>
          <a:xfrm>
            <a:off x="6092600" y="2758975"/>
            <a:ext cx="0" cy="448200"/>
          </a:xfrm>
          <a:prstGeom prst="straightConnector1">
            <a:avLst/>
          </a:prstGeom>
          <a:noFill/>
          <a:ln cap="flat" cmpd="sng" w="19050">
            <a:solidFill>
              <a:schemeClr val="accent6"/>
            </a:solidFill>
            <a:prstDash val="solid"/>
            <a:round/>
            <a:headEnd len="med" w="med" type="diamond"/>
            <a:tailEnd len="med" w="med" type="diamond"/>
          </a:ln>
        </p:spPr>
      </p:cxnSp>
      <p:cxnSp>
        <p:nvCxnSpPr>
          <p:cNvPr id="239" name="Google Shape;239;p37"/>
          <p:cNvCxnSpPr/>
          <p:nvPr/>
        </p:nvCxnSpPr>
        <p:spPr>
          <a:xfrm>
            <a:off x="6092600" y="2034250"/>
            <a:ext cx="0" cy="448200"/>
          </a:xfrm>
          <a:prstGeom prst="straightConnector1">
            <a:avLst/>
          </a:prstGeom>
          <a:noFill/>
          <a:ln cap="flat" cmpd="sng" w="19050">
            <a:solidFill>
              <a:schemeClr val="accent6"/>
            </a:solidFill>
            <a:prstDash val="solid"/>
            <a:round/>
            <a:headEnd len="med" w="med" type="diamond"/>
            <a:tailEnd len="med" w="med" type="diamond"/>
          </a:ln>
        </p:spPr>
      </p:cxnSp>
      <p:cxnSp>
        <p:nvCxnSpPr>
          <p:cNvPr id="240" name="Google Shape;240;p37"/>
          <p:cNvCxnSpPr/>
          <p:nvPr/>
        </p:nvCxnSpPr>
        <p:spPr>
          <a:xfrm>
            <a:off x="6092600" y="1309525"/>
            <a:ext cx="0" cy="448200"/>
          </a:xfrm>
          <a:prstGeom prst="straightConnector1">
            <a:avLst/>
          </a:prstGeom>
          <a:noFill/>
          <a:ln cap="flat" cmpd="sng" w="19050">
            <a:solidFill>
              <a:schemeClr val="accent6"/>
            </a:solidFill>
            <a:prstDash val="solid"/>
            <a:round/>
            <a:headEnd len="med" w="med" type="diamond"/>
            <a:tailEnd len="med" w="med" type="diamond"/>
          </a:ln>
        </p:spPr>
      </p:cxnSp>
      <p:cxnSp>
        <p:nvCxnSpPr>
          <p:cNvPr id="241" name="Google Shape;241;p37"/>
          <p:cNvCxnSpPr/>
          <p:nvPr/>
        </p:nvCxnSpPr>
        <p:spPr>
          <a:xfrm>
            <a:off x="6084450" y="596938"/>
            <a:ext cx="0" cy="448200"/>
          </a:xfrm>
          <a:prstGeom prst="straightConnector1">
            <a:avLst/>
          </a:prstGeom>
          <a:noFill/>
          <a:ln cap="flat" cmpd="sng" w="19050">
            <a:solidFill>
              <a:schemeClr val="accent6"/>
            </a:solidFill>
            <a:prstDash val="solid"/>
            <a:round/>
            <a:headEnd len="med" w="med" type="diamond"/>
            <a:tailEnd len="med" w="med" type="diamond"/>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8"/>
          <p:cNvSpPr txBox="1"/>
          <p:nvPr>
            <p:ph idx="4294967295" type="ctrTitle"/>
          </p:nvPr>
        </p:nvSpPr>
        <p:spPr>
          <a:xfrm>
            <a:off x="2379450" y="933725"/>
            <a:ext cx="4385100" cy="73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Open Sans"/>
                <a:ea typeface="Open Sans"/>
                <a:cs typeface="Open Sans"/>
                <a:sym typeface="Open Sans"/>
              </a:rPr>
              <a:t>KEY TAKEAWAYS</a:t>
            </a:r>
            <a:endParaRPr sz="3600">
              <a:latin typeface="Open Sans"/>
              <a:ea typeface="Open Sans"/>
              <a:cs typeface="Open Sans"/>
              <a:sym typeface="Open Sans"/>
            </a:endParaRPr>
          </a:p>
        </p:txBody>
      </p:sp>
      <p:pic>
        <p:nvPicPr>
          <p:cNvPr id="247" name="Google Shape;247;p38"/>
          <p:cNvPicPr preferRelativeResize="0"/>
          <p:nvPr/>
        </p:nvPicPr>
        <p:blipFill rotWithShape="1">
          <a:blip r:embed="rId3">
            <a:alphaModFix/>
          </a:blip>
          <a:srcRect b="12816" l="0" r="0" t="0"/>
          <a:stretch/>
        </p:blipFill>
        <p:spPr>
          <a:xfrm>
            <a:off x="4261925" y="393063"/>
            <a:ext cx="620149" cy="540675"/>
          </a:xfrm>
          <a:prstGeom prst="rect">
            <a:avLst/>
          </a:prstGeom>
          <a:noFill/>
          <a:ln>
            <a:noFill/>
          </a:ln>
        </p:spPr>
      </p:pic>
      <p:pic>
        <p:nvPicPr>
          <p:cNvPr id="248" name="Google Shape;248;p38"/>
          <p:cNvPicPr preferRelativeResize="0"/>
          <p:nvPr/>
        </p:nvPicPr>
        <p:blipFill rotWithShape="1">
          <a:blip r:embed="rId4">
            <a:alphaModFix/>
          </a:blip>
          <a:srcRect b="15895" l="0" r="0" t="0"/>
          <a:stretch/>
        </p:blipFill>
        <p:spPr>
          <a:xfrm>
            <a:off x="1265475" y="2148800"/>
            <a:ext cx="508358" cy="427549"/>
          </a:xfrm>
          <a:prstGeom prst="rect">
            <a:avLst/>
          </a:prstGeom>
          <a:noFill/>
          <a:ln>
            <a:noFill/>
          </a:ln>
        </p:spPr>
      </p:pic>
      <p:sp>
        <p:nvSpPr>
          <p:cNvPr id="249" name="Google Shape;249;p38"/>
          <p:cNvSpPr txBox="1"/>
          <p:nvPr/>
        </p:nvSpPr>
        <p:spPr>
          <a:xfrm>
            <a:off x="2026975" y="1986050"/>
            <a:ext cx="59703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Jurisdiction is Midlands, which has its own case law and rules of evidence</a:t>
            </a:r>
            <a:endParaRPr sz="1800">
              <a:latin typeface="Open Sans"/>
              <a:ea typeface="Open Sans"/>
              <a:cs typeface="Open Sans"/>
              <a:sym typeface="Open Sans"/>
            </a:endParaRPr>
          </a:p>
        </p:txBody>
      </p:sp>
      <p:pic>
        <p:nvPicPr>
          <p:cNvPr id="250" name="Google Shape;250;p38"/>
          <p:cNvPicPr preferRelativeResize="0"/>
          <p:nvPr/>
        </p:nvPicPr>
        <p:blipFill rotWithShape="1">
          <a:blip r:embed="rId4">
            <a:alphaModFix/>
          </a:blip>
          <a:srcRect b="15895" l="0" r="0" t="0"/>
          <a:stretch/>
        </p:blipFill>
        <p:spPr>
          <a:xfrm>
            <a:off x="1265475" y="3121100"/>
            <a:ext cx="508358" cy="427550"/>
          </a:xfrm>
          <a:prstGeom prst="rect">
            <a:avLst/>
          </a:prstGeom>
          <a:noFill/>
          <a:ln>
            <a:noFill/>
          </a:ln>
        </p:spPr>
      </p:pic>
      <p:sp>
        <p:nvSpPr>
          <p:cNvPr id="251" name="Google Shape;251;p38"/>
          <p:cNvSpPr txBox="1"/>
          <p:nvPr/>
        </p:nvSpPr>
        <p:spPr>
          <a:xfrm>
            <a:off x="2026975" y="2882400"/>
            <a:ext cx="55659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There are two customary breaks in the trial, in between each side’s case-in-chief and before closing arguments</a:t>
            </a:r>
            <a:endParaRPr sz="18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39"/>
          <p:cNvSpPr txBox="1"/>
          <p:nvPr>
            <p:ph type="ctrTitle"/>
          </p:nvPr>
        </p:nvSpPr>
        <p:spPr>
          <a:xfrm>
            <a:off x="5020500" y="2251075"/>
            <a:ext cx="3675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latin typeface="Open Sans SemiBold"/>
                <a:ea typeface="Open Sans SemiBold"/>
                <a:cs typeface="Open Sans SemiBold"/>
                <a:sym typeface="Open Sans SemiBold"/>
              </a:rPr>
              <a:t>PRESIDING, SCORING, &amp; COMMENTING</a:t>
            </a:r>
            <a:endParaRPr b="0">
              <a:latin typeface="Open Sans SemiBold"/>
              <a:ea typeface="Open Sans SemiBold"/>
              <a:cs typeface="Open Sans SemiBold"/>
              <a:sym typeface="Open Sans SemiBold"/>
            </a:endParaRPr>
          </a:p>
        </p:txBody>
      </p:sp>
      <p:sp>
        <p:nvSpPr>
          <p:cNvPr id="257" name="Google Shape;257;p39"/>
          <p:cNvSpPr txBox="1"/>
          <p:nvPr>
            <p:ph idx="1" type="subTitle"/>
          </p:nvPr>
        </p:nvSpPr>
        <p:spPr>
          <a:xfrm>
            <a:off x="5020500" y="3602050"/>
            <a:ext cx="36750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evaluate the round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mi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mi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